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7" r:id="rId21"/>
    <p:sldId id="271" r:id="rId22"/>
    <p:sldId id="276" r:id="rId23"/>
    <p:sldId id="27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3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E1835-B080-4D1D-ACC6-4C5C3AFE32D9}" v="4" dt="2022-11-01T17:43:23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 JUBIN" userId="a70c9751689f1d83" providerId="LiveId" clId="{079E1835-B080-4D1D-ACC6-4C5C3AFE32D9}"/>
    <pc:docChg chg="undo redo custSel addSld modSld sldOrd modMainMaster">
      <pc:chgData name="Léon JUBIN" userId="a70c9751689f1d83" providerId="LiveId" clId="{079E1835-B080-4D1D-ACC6-4C5C3AFE32D9}" dt="2022-11-01T18:09:50.852" v="613"/>
      <pc:docMkLst>
        <pc:docMk/>
      </pc:docMkLst>
      <pc:sldChg chg="addSp modSp mod">
        <pc:chgData name="Léon JUBIN" userId="a70c9751689f1d83" providerId="LiveId" clId="{079E1835-B080-4D1D-ACC6-4C5C3AFE32D9}" dt="2022-11-01T17:41:46.484" v="548" actId="20577"/>
        <pc:sldMkLst>
          <pc:docMk/>
          <pc:sldMk cId="2450389260" sldId="256"/>
        </pc:sldMkLst>
        <pc:spChg chg="mod">
          <ac:chgData name="Léon JUBIN" userId="a70c9751689f1d83" providerId="LiveId" clId="{079E1835-B080-4D1D-ACC6-4C5C3AFE32D9}" dt="2022-11-01T17:41:20.589" v="546" actId="20577"/>
          <ac:spMkLst>
            <pc:docMk/>
            <pc:sldMk cId="2450389260" sldId="256"/>
            <ac:spMk id="2" creationId="{6CF44768-A00A-D4B9-BB5D-8B6F14EB8F85}"/>
          </ac:spMkLst>
        </pc:spChg>
        <pc:spChg chg="mod">
          <ac:chgData name="Léon JUBIN" userId="a70c9751689f1d83" providerId="LiveId" clId="{079E1835-B080-4D1D-ACC6-4C5C3AFE32D9}" dt="2022-11-01T17:41:46.484" v="548" actId="20577"/>
          <ac:spMkLst>
            <pc:docMk/>
            <pc:sldMk cId="2450389260" sldId="256"/>
            <ac:spMk id="4" creationId="{8987AA3B-CAA5-0566-1815-2C7C7BEEFDE7}"/>
          </ac:spMkLst>
        </pc:spChg>
        <pc:cxnChg chg="add mod">
          <ac:chgData name="Léon JUBIN" userId="a70c9751689f1d83" providerId="LiveId" clId="{079E1835-B080-4D1D-ACC6-4C5C3AFE32D9}" dt="2022-11-01T06:36:49.465" v="0"/>
          <ac:cxnSpMkLst>
            <pc:docMk/>
            <pc:sldMk cId="2450389260" sldId="256"/>
            <ac:cxnSpMk id="5" creationId="{74B0A532-5B11-ED79-EECB-C1FF57A64C8F}"/>
          </ac:cxnSpMkLst>
        </pc:cxnChg>
      </pc:sldChg>
      <pc:sldChg chg="addSp modSp mod">
        <pc:chgData name="Léon JUBIN" userId="a70c9751689f1d83" providerId="LiveId" clId="{079E1835-B080-4D1D-ACC6-4C5C3AFE32D9}" dt="2022-11-01T07:16:12.983" v="350" actId="20577"/>
        <pc:sldMkLst>
          <pc:docMk/>
          <pc:sldMk cId="1302889534" sldId="258"/>
        </pc:sldMkLst>
        <pc:spChg chg="add mod">
          <ac:chgData name="Léon JUBIN" userId="a70c9751689f1d83" providerId="LiveId" clId="{079E1835-B080-4D1D-ACC6-4C5C3AFE32D9}" dt="2022-11-01T07:15:34.289" v="278" actId="313"/>
          <ac:spMkLst>
            <pc:docMk/>
            <pc:sldMk cId="1302889534" sldId="258"/>
            <ac:spMk id="3" creationId="{33415300-C1CB-4E97-26C5-2A77ECF8DC9B}"/>
          </ac:spMkLst>
        </pc:spChg>
        <pc:spChg chg="add mod">
          <ac:chgData name="Léon JUBIN" userId="a70c9751689f1d83" providerId="LiveId" clId="{079E1835-B080-4D1D-ACC6-4C5C3AFE32D9}" dt="2022-11-01T07:16:12.983" v="350" actId="20577"/>
          <ac:spMkLst>
            <pc:docMk/>
            <pc:sldMk cId="1302889534" sldId="258"/>
            <ac:spMk id="6" creationId="{F7018F98-06C0-D5F7-C148-8DAFA048F98C}"/>
          </ac:spMkLst>
        </pc:spChg>
      </pc:sldChg>
      <pc:sldChg chg="modSp mod">
        <pc:chgData name="Léon JUBIN" userId="a70c9751689f1d83" providerId="LiveId" clId="{079E1835-B080-4D1D-ACC6-4C5C3AFE32D9}" dt="2022-11-01T17:49:16.354" v="582"/>
        <pc:sldMkLst>
          <pc:docMk/>
          <pc:sldMk cId="1880845388" sldId="263"/>
        </pc:sldMkLst>
        <pc:spChg chg="mod">
          <ac:chgData name="Léon JUBIN" userId="a70c9751689f1d83" providerId="LiveId" clId="{079E1835-B080-4D1D-ACC6-4C5C3AFE32D9}" dt="2022-11-01T17:49:16.354" v="582"/>
          <ac:spMkLst>
            <pc:docMk/>
            <pc:sldMk cId="1880845388" sldId="263"/>
            <ac:spMk id="2" creationId="{0BB0415D-507F-FFCF-6AB9-28BD21571FE3}"/>
          </ac:spMkLst>
        </pc:spChg>
      </pc:sldChg>
      <pc:sldChg chg="modSp mod">
        <pc:chgData name="Léon JUBIN" userId="a70c9751689f1d83" providerId="LiveId" clId="{079E1835-B080-4D1D-ACC6-4C5C3AFE32D9}" dt="2022-11-01T18:09:24.282" v="607" actId="20577"/>
        <pc:sldMkLst>
          <pc:docMk/>
          <pc:sldMk cId="484111128" sldId="264"/>
        </pc:sldMkLst>
        <pc:spChg chg="mod">
          <ac:chgData name="Léon JUBIN" userId="a70c9751689f1d83" providerId="LiveId" clId="{079E1835-B080-4D1D-ACC6-4C5C3AFE32D9}" dt="2022-11-01T17:49:27.046" v="584"/>
          <ac:spMkLst>
            <pc:docMk/>
            <pc:sldMk cId="484111128" sldId="264"/>
            <ac:spMk id="2" creationId="{7AB8932B-5FEA-1F6D-63D0-CCB4FD7A0AE1}"/>
          </ac:spMkLst>
        </pc:spChg>
        <pc:spChg chg="mod">
          <ac:chgData name="Léon JUBIN" userId="a70c9751689f1d83" providerId="LiveId" clId="{079E1835-B080-4D1D-ACC6-4C5C3AFE32D9}" dt="2022-11-01T18:09:24.282" v="607" actId="20577"/>
          <ac:spMkLst>
            <pc:docMk/>
            <pc:sldMk cId="484111128" sldId="264"/>
            <ac:spMk id="3" creationId="{14F86C7A-1352-D248-06D2-991BA2FE2276}"/>
          </ac:spMkLst>
        </pc:spChg>
      </pc:sldChg>
      <pc:sldChg chg="modSp mod">
        <pc:chgData name="Léon JUBIN" userId="a70c9751689f1d83" providerId="LiveId" clId="{079E1835-B080-4D1D-ACC6-4C5C3AFE32D9}" dt="2022-11-01T17:49:34.176" v="586"/>
        <pc:sldMkLst>
          <pc:docMk/>
          <pc:sldMk cId="2199976756" sldId="266"/>
        </pc:sldMkLst>
        <pc:spChg chg="mod">
          <ac:chgData name="Léon JUBIN" userId="a70c9751689f1d83" providerId="LiveId" clId="{079E1835-B080-4D1D-ACC6-4C5C3AFE32D9}" dt="2022-11-01T17:49:34.176" v="586"/>
          <ac:spMkLst>
            <pc:docMk/>
            <pc:sldMk cId="2199976756" sldId="266"/>
            <ac:spMk id="2" creationId="{A5C8BA40-BA4B-920D-8746-B26236DA049B}"/>
          </ac:spMkLst>
        </pc:spChg>
      </pc:sldChg>
      <pc:sldChg chg="modSp mod">
        <pc:chgData name="Léon JUBIN" userId="a70c9751689f1d83" providerId="LiveId" clId="{079E1835-B080-4D1D-ACC6-4C5C3AFE32D9}" dt="2022-11-01T18:09:50.852" v="613"/>
        <pc:sldMkLst>
          <pc:docMk/>
          <pc:sldMk cId="883806796" sldId="268"/>
        </pc:sldMkLst>
        <pc:spChg chg="mod">
          <ac:chgData name="Léon JUBIN" userId="a70c9751689f1d83" providerId="LiveId" clId="{079E1835-B080-4D1D-ACC6-4C5C3AFE32D9}" dt="2022-11-01T17:49:41.250" v="588"/>
          <ac:spMkLst>
            <pc:docMk/>
            <pc:sldMk cId="883806796" sldId="268"/>
            <ac:spMk id="2" creationId="{421AC32E-C82B-F1F3-0F3C-A24904B37437}"/>
          </ac:spMkLst>
        </pc:spChg>
        <pc:spChg chg="mod">
          <ac:chgData name="Léon JUBIN" userId="a70c9751689f1d83" providerId="LiveId" clId="{079E1835-B080-4D1D-ACC6-4C5C3AFE32D9}" dt="2022-11-01T18:09:50.852" v="613"/>
          <ac:spMkLst>
            <pc:docMk/>
            <pc:sldMk cId="883806796" sldId="268"/>
            <ac:spMk id="18" creationId="{7435E4A0-E67B-2D60-51E4-E1554698A98A}"/>
          </ac:spMkLst>
        </pc:spChg>
      </pc:sldChg>
      <pc:sldChg chg="modSp mod">
        <pc:chgData name="Léon JUBIN" userId="a70c9751689f1d83" providerId="LiveId" clId="{079E1835-B080-4D1D-ACC6-4C5C3AFE32D9}" dt="2022-11-01T07:20:49.500" v="485" actId="20577"/>
        <pc:sldMkLst>
          <pc:docMk/>
          <pc:sldMk cId="3993593140" sldId="271"/>
        </pc:sldMkLst>
        <pc:spChg chg="mod">
          <ac:chgData name="Léon JUBIN" userId="a70c9751689f1d83" providerId="LiveId" clId="{079E1835-B080-4D1D-ACC6-4C5C3AFE32D9}" dt="2022-11-01T07:20:49.500" v="485" actId="20577"/>
          <ac:spMkLst>
            <pc:docMk/>
            <pc:sldMk cId="3993593140" sldId="271"/>
            <ac:spMk id="3" creationId="{CB88B5DB-9FCD-5C50-F9AB-A440343ABE72}"/>
          </ac:spMkLst>
        </pc:spChg>
      </pc:sldChg>
      <pc:sldChg chg="modSp mod">
        <pc:chgData name="Léon JUBIN" userId="a70c9751689f1d83" providerId="LiveId" clId="{079E1835-B080-4D1D-ACC6-4C5C3AFE32D9}" dt="2022-11-01T17:39:08.179" v="531" actId="115"/>
        <pc:sldMkLst>
          <pc:docMk/>
          <pc:sldMk cId="2581456197" sldId="272"/>
        </pc:sldMkLst>
        <pc:spChg chg="mod">
          <ac:chgData name="Léon JUBIN" userId="a70c9751689f1d83" providerId="LiveId" clId="{079E1835-B080-4D1D-ACC6-4C5C3AFE32D9}" dt="2022-11-01T17:39:08.179" v="531" actId="115"/>
          <ac:spMkLst>
            <pc:docMk/>
            <pc:sldMk cId="2581456197" sldId="272"/>
            <ac:spMk id="12" creationId="{51C458AA-1F67-A322-5398-351CACAC23EE}"/>
          </ac:spMkLst>
        </pc:spChg>
      </pc:sldChg>
      <pc:sldChg chg="modSp mod">
        <pc:chgData name="Léon JUBIN" userId="a70c9751689f1d83" providerId="LiveId" clId="{079E1835-B080-4D1D-ACC6-4C5C3AFE32D9}" dt="2022-11-01T17:48:24.535" v="574" actId="1076"/>
        <pc:sldMkLst>
          <pc:docMk/>
          <pc:sldMk cId="1661391251" sldId="274"/>
        </pc:sldMkLst>
        <pc:spChg chg="mod">
          <ac:chgData name="Léon JUBIN" userId="a70c9751689f1d83" providerId="LiveId" clId="{079E1835-B080-4D1D-ACC6-4C5C3AFE32D9}" dt="2022-11-01T17:48:03.908" v="567" actId="1076"/>
          <ac:spMkLst>
            <pc:docMk/>
            <pc:sldMk cId="1661391251" sldId="274"/>
            <ac:spMk id="14" creationId="{56B97087-51D9-E559-FB01-D690B2715F1A}"/>
          </ac:spMkLst>
        </pc:spChg>
        <pc:spChg chg="mod">
          <ac:chgData name="Léon JUBIN" userId="a70c9751689f1d83" providerId="LiveId" clId="{079E1835-B080-4D1D-ACC6-4C5C3AFE32D9}" dt="2022-11-01T17:48:24.535" v="574" actId="1076"/>
          <ac:spMkLst>
            <pc:docMk/>
            <pc:sldMk cId="1661391251" sldId="274"/>
            <ac:spMk id="15" creationId="{4638809B-0669-B8C4-4532-9C3467EE6C53}"/>
          </ac:spMkLst>
        </pc:spChg>
        <pc:picChg chg="mod">
          <ac:chgData name="Léon JUBIN" userId="a70c9751689f1d83" providerId="LiveId" clId="{079E1835-B080-4D1D-ACC6-4C5C3AFE32D9}" dt="2022-11-01T17:48:20.885" v="573" actId="1076"/>
          <ac:picMkLst>
            <pc:docMk/>
            <pc:sldMk cId="1661391251" sldId="274"/>
            <ac:picMk id="11" creationId="{D2627390-4FBE-9E32-4A61-89B4534AE975}"/>
          </ac:picMkLst>
        </pc:picChg>
        <pc:picChg chg="mod">
          <ac:chgData name="Léon JUBIN" userId="a70c9751689f1d83" providerId="LiveId" clId="{079E1835-B080-4D1D-ACC6-4C5C3AFE32D9}" dt="2022-11-01T17:48:08.599" v="569" actId="1076"/>
          <ac:picMkLst>
            <pc:docMk/>
            <pc:sldMk cId="1661391251" sldId="274"/>
            <ac:picMk id="13" creationId="{5E51F3D1-AE8A-8F4D-CE5A-E8EADD737FC9}"/>
          </ac:picMkLst>
        </pc:picChg>
      </pc:sldChg>
      <pc:sldChg chg="modSp mod">
        <pc:chgData name="Léon JUBIN" userId="a70c9751689f1d83" providerId="LiveId" clId="{079E1835-B080-4D1D-ACC6-4C5C3AFE32D9}" dt="2022-11-01T17:51:17.540" v="602" actId="1076"/>
        <pc:sldMkLst>
          <pc:docMk/>
          <pc:sldMk cId="4047233584" sldId="276"/>
        </pc:sldMkLst>
        <pc:spChg chg="mod">
          <ac:chgData name="Léon JUBIN" userId="a70c9751689f1d83" providerId="LiveId" clId="{079E1835-B080-4D1D-ACC6-4C5C3AFE32D9}" dt="2022-11-01T17:51:17.540" v="602" actId="1076"/>
          <ac:spMkLst>
            <pc:docMk/>
            <pc:sldMk cId="4047233584" sldId="276"/>
            <ac:spMk id="3" creationId="{7B7F5789-CD25-C916-F923-8AD96FEB7994}"/>
          </ac:spMkLst>
        </pc:spChg>
        <pc:spChg chg="mod">
          <ac:chgData name="Léon JUBIN" userId="a70c9751689f1d83" providerId="LiveId" clId="{079E1835-B080-4D1D-ACC6-4C5C3AFE32D9}" dt="2022-11-01T17:51:01.341" v="594" actId="1076"/>
          <ac:spMkLst>
            <pc:docMk/>
            <pc:sldMk cId="4047233584" sldId="276"/>
            <ac:spMk id="4" creationId="{C9324C3C-D132-6A30-0D90-706A6CC8F60B}"/>
          </ac:spMkLst>
        </pc:spChg>
        <pc:spChg chg="mod">
          <ac:chgData name="Léon JUBIN" userId="a70c9751689f1d83" providerId="LiveId" clId="{079E1835-B080-4D1D-ACC6-4C5C3AFE32D9}" dt="2022-11-01T17:51:08.650" v="598" actId="1076"/>
          <ac:spMkLst>
            <pc:docMk/>
            <pc:sldMk cId="4047233584" sldId="276"/>
            <ac:spMk id="5" creationId="{D25D687D-4880-85D2-4591-23FA3200683F}"/>
          </ac:spMkLst>
        </pc:spChg>
        <pc:cxnChg chg="mod">
          <ac:chgData name="Léon JUBIN" userId="a70c9751689f1d83" providerId="LiveId" clId="{079E1835-B080-4D1D-ACC6-4C5C3AFE32D9}" dt="2022-11-01T17:51:11.448" v="599" actId="1076"/>
          <ac:cxnSpMkLst>
            <pc:docMk/>
            <pc:sldMk cId="4047233584" sldId="276"/>
            <ac:cxnSpMk id="8" creationId="{8C7CA3E9-C28F-189D-CE94-53AF51AA4C6C}"/>
          </ac:cxnSpMkLst>
        </pc:cxnChg>
      </pc:sldChg>
      <pc:sldChg chg="addSp delSp modSp add mod ord">
        <pc:chgData name="Léon JUBIN" userId="a70c9751689f1d83" providerId="LiveId" clId="{079E1835-B080-4D1D-ACC6-4C5C3AFE32D9}" dt="2022-11-01T18:09:36.451" v="609"/>
        <pc:sldMkLst>
          <pc:docMk/>
          <pc:sldMk cId="645517536" sldId="277"/>
        </pc:sldMkLst>
        <pc:spChg chg="mod">
          <ac:chgData name="Léon JUBIN" userId="a70c9751689f1d83" providerId="LiveId" clId="{079E1835-B080-4D1D-ACC6-4C5C3AFE32D9}" dt="2022-11-01T07:17:59.616" v="367" actId="20577"/>
          <ac:spMkLst>
            <pc:docMk/>
            <pc:sldMk cId="645517536" sldId="277"/>
            <ac:spMk id="2" creationId="{712381CA-4E58-40F2-54C7-0E3EBADCC313}"/>
          </ac:spMkLst>
        </pc:spChg>
        <pc:spChg chg="add mod">
          <ac:chgData name="Léon JUBIN" userId="a70c9751689f1d83" providerId="LiveId" clId="{079E1835-B080-4D1D-ACC6-4C5C3AFE32D9}" dt="2022-11-01T18:09:36.451" v="609"/>
          <ac:spMkLst>
            <pc:docMk/>
            <pc:sldMk cId="645517536" sldId="277"/>
            <ac:spMk id="6" creationId="{103EC3B7-96BD-E79A-83A5-CDD7FDD5C35B}"/>
          </ac:spMkLst>
        </pc:spChg>
        <pc:spChg chg="del mod">
          <ac:chgData name="Léon JUBIN" userId="a70c9751689f1d83" providerId="LiveId" clId="{079E1835-B080-4D1D-ACC6-4C5C3AFE32D9}" dt="2022-11-01T07:17:50.080" v="356" actId="478"/>
          <ac:spMkLst>
            <pc:docMk/>
            <pc:sldMk cId="645517536" sldId="277"/>
            <ac:spMk id="12" creationId="{51C458AA-1F67-A322-5398-351CACAC23EE}"/>
          </ac:spMkLst>
        </pc:spChg>
        <pc:picChg chg="del">
          <ac:chgData name="Léon JUBIN" userId="a70c9751689f1d83" providerId="LiveId" clId="{079E1835-B080-4D1D-ACC6-4C5C3AFE32D9}" dt="2022-11-01T07:17:44.874" v="354" actId="478"/>
          <ac:picMkLst>
            <pc:docMk/>
            <pc:sldMk cId="645517536" sldId="277"/>
            <ac:picMk id="11" creationId="{35984069-9C99-062F-5E2B-CA2D2AA88D59}"/>
          </ac:picMkLst>
        </pc:picChg>
      </pc:sldChg>
      <pc:sldChg chg="addSp delSp modSp new mod">
        <pc:chgData name="Léon JUBIN" userId="a70c9751689f1d83" providerId="LiveId" clId="{079E1835-B080-4D1D-ACC6-4C5C3AFE32D9}" dt="2022-11-01T16:14:17.386" v="510" actId="478"/>
        <pc:sldMkLst>
          <pc:docMk/>
          <pc:sldMk cId="4163643696" sldId="278"/>
        </pc:sldMkLst>
        <pc:spChg chg="mod">
          <ac:chgData name="Léon JUBIN" userId="a70c9751689f1d83" providerId="LiveId" clId="{079E1835-B080-4D1D-ACC6-4C5C3AFE32D9}" dt="2022-11-01T15:53:04.819" v="507" actId="20577"/>
          <ac:spMkLst>
            <pc:docMk/>
            <pc:sldMk cId="4163643696" sldId="278"/>
            <ac:spMk id="2" creationId="{3D614420-6354-285E-2D8B-69F2DD7F25B9}"/>
          </ac:spMkLst>
        </pc:spChg>
        <pc:spChg chg="del">
          <ac:chgData name="Léon JUBIN" userId="a70c9751689f1d83" providerId="LiveId" clId="{079E1835-B080-4D1D-ACC6-4C5C3AFE32D9}" dt="2022-11-01T15:52:03.398" v="487" actId="22"/>
          <ac:spMkLst>
            <pc:docMk/>
            <pc:sldMk cId="4163643696" sldId="278"/>
            <ac:spMk id="3" creationId="{67C2FF52-3170-FD1F-D4CB-24D6F5E319F1}"/>
          </ac:spMkLst>
        </pc:spChg>
        <pc:spChg chg="add del mod">
          <ac:chgData name="Léon JUBIN" userId="a70c9751689f1d83" providerId="LiveId" clId="{079E1835-B080-4D1D-ACC6-4C5C3AFE32D9}" dt="2022-11-01T16:14:17.386" v="510" actId="478"/>
          <ac:spMkLst>
            <pc:docMk/>
            <pc:sldMk cId="4163643696" sldId="278"/>
            <ac:spMk id="9" creationId="{76CA2FF7-CC13-179E-13E4-38398E40DBF1}"/>
          </ac:spMkLst>
        </pc:spChg>
        <pc:picChg chg="add del mod ord">
          <ac:chgData name="Léon JUBIN" userId="a70c9751689f1d83" providerId="LiveId" clId="{079E1835-B080-4D1D-ACC6-4C5C3AFE32D9}" dt="2022-11-01T15:52:36.580" v="492" actId="478"/>
          <ac:picMkLst>
            <pc:docMk/>
            <pc:sldMk cId="4163643696" sldId="278"/>
            <ac:picMk id="7" creationId="{6ED7369F-FD3F-A391-B133-BF747D54C78B}"/>
          </ac:picMkLst>
        </pc:picChg>
        <pc:picChg chg="add mod">
          <ac:chgData name="Léon JUBIN" userId="a70c9751689f1d83" providerId="LiveId" clId="{079E1835-B080-4D1D-ACC6-4C5C3AFE32D9}" dt="2022-11-01T15:53:09.653" v="509" actId="1076"/>
          <ac:picMkLst>
            <pc:docMk/>
            <pc:sldMk cId="4163643696" sldId="278"/>
            <ac:picMk id="11" creationId="{7A185E94-E136-AB14-FF40-04A9E97F6FC4}"/>
          </ac:picMkLst>
        </pc:picChg>
      </pc:sldChg>
      <pc:sldChg chg="modSp new mod">
        <pc:chgData name="Léon JUBIN" userId="a70c9751689f1d83" providerId="LiveId" clId="{079E1835-B080-4D1D-ACC6-4C5C3AFE32D9}" dt="2022-11-01T17:37:54.908" v="529" actId="20577"/>
        <pc:sldMkLst>
          <pc:docMk/>
          <pc:sldMk cId="1943891886" sldId="279"/>
        </pc:sldMkLst>
        <pc:spChg chg="mod">
          <ac:chgData name="Léon JUBIN" userId="a70c9751689f1d83" providerId="LiveId" clId="{079E1835-B080-4D1D-ACC6-4C5C3AFE32D9}" dt="2022-11-01T17:35:28.912" v="525" actId="20577"/>
          <ac:spMkLst>
            <pc:docMk/>
            <pc:sldMk cId="1943891886" sldId="279"/>
            <ac:spMk id="2" creationId="{72079EFD-13DD-C53F-65BA-5BF1822780BB}"/>
          </ac:spMkLst>
        </pc:spChg>
        <pc:spChg chg="mod">
          <ac:chgData name="Léon JUBIN" userId="a70c9751689f1d83" providerId="LiveId" clId="{079E1835-B080-4D1D-ACC6-4C5C3AFE32D9}" dt="2022-11-01T17:37:54.908" v="529" actId="20577"/>
          <ac:spMkLst>
            <pc:docMk/>
            <pc:sldMk cId="1943891886" sldId="279"/>
            <ac:spMk id="3" creationId="{56383A14-2186-8620-7503-7C15BF6ECDCC}"/>
          </ac:spMkLst>
        </pc:spChg>
      </pc:sldChg>
      <pc:sldMasterChg chg="modSp mod modSldLayout">
        <pc:chgData name="Léon JUBIN" userId="a70c9751689f1d83" providerId="LiveId" clId="{079E1835-B080-4D1D-ACC6-4C5C3AFE32D9}" dt="2022-11-01T17:42:49.836" v="566" actId="20577"/>
        <pc:sldMasterMkLst>
          <pc:docMk/>
          <pc:sldMasterMk cId="1695832614" sldId="2147483714"/>
        </pc:sldMasterMkLst>
        <pc:spChg chg="mod">
          <ac:chgData name="Léon JUBIN" userId="a70c9751689f1d83" providerId="LiveId" clId="{079E1835-B080-4D1D-ACC6-4C5C3AFE32D9}" dt="2022-11-01T17:42:49.836" v="566" actId="20577"/>
          <ac:spMkLst>
            <pc:docMk/>
            <pc:sldMasterMk cId="1695832614" sldId="2147483714"/>
            <ac:spMk id="5" creationId="{9EC62E3B-4981-4F44-6FE7-606DD734F1D9}"/>
          </ac:spMkLst>
        </pc:spChg>
        <pc:picChg chg="mod modCrop">
          <ac:chgData name="Léon JUBIN" userId="a70c9751689f1d83" providerId="LiveId" clId="{079E1835-B080-4D1D-ACC6-4C5C3AFE32D9}" dt="2022-11-01T17:40:43.940" v="536" actId="732"/>
          <ac:picMkLst>
            <pc:docMk/>
            <pc:sldMasterMk cId="1695832614" sldId="2147483714"/>
            <ac:picMk id="7" creationId="{DB69EE59-F9F4-FC6D-734C-17626FB21078}"/>
          </ac:picMkLst>
        </pc:picChg>
        <pc:sldLayoutChg chg="modSp mod">
          <pc:chgData name="Léon JUBIN" userId="a70c9751689f1d83" providerId="LiveId" clId="{079E1835-B080-4D1D-ACC6-4C5C3AFE32D9}" dt="2022-11-01T17:40:09.756" v="535" actId="732"/>
          <pc:sldLayoutMkLst>
            <pc:docMk/>
            <pc:sldMasterMk cId="1695832614" sldId="2147483714"/>
            <pc:sldLayoutMk cId="3538949708" sldId="2147483716"/>
          </pc:sldLayoutMkLst>
          <pc:picChg chg="mod modCrop">
            <ac:chgData name="Léon JUBIN" userId="a70c9751689f1d83" providerId="LiveId" clId="{079E1835-B080-4D1D-ACC6-4C5C3AFE32D9}" dt="2022-11-01T17:40:09.756" v="535" actId="732"/>
            <ac:picMkLst>
              <pc:docMk/>
              <pc:sldMasterMk cId="1695832614" sldId="2147483714"/>
              <pc:sldLayoutMk cId="3538949708" sldId="2147483716"/>
              <ac:picMk id="7" creationId="{DCB78839-8330-C720-04AC-7F6E4CEDFE66}"/>
            </ac:picMkLst>
          </pc:picChg>
          <pc:cxnChg chg="mod">
            <ac:chgData name="Léon JUBIN" userId="a70c9751689f1d83" providerId="LiveId" clId="{079E1835-B080-4D1D-ACC6-4C5C3AFE32D9}" dt="2022-11-01T17:39:40.734" v="534" actId="14100"/>
            <ac:cxnSpMkLst>
              <pc:docMk/>
              <pc:sldMasterMk cId="1695832614" sldId="2147483714"/>
              <pc:sldLayoutMk cId="3538949708" sldId="2147483716"/>
              <ac:cxnSpMk id="9" creationId="{DE014865-EE3B-F154-A085-8275919F54F2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5B68E0F-440D-DA7C-F4B5-97D06A0B17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DBE3B1-2CDD-2DBC-6688-314C4EE2F7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BB551-2D4B-4901-8C1E-D196BE5B17AD}" type="datetimeFigureOut">
              <a:rPr lang="fr-FR" smtClean="0"/>
              <a:t>01/11/2022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3C25A6-48EE-935B-30CE-66BCE6F4DA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01E3B4-004A-2FF3-1E41-BD2C76373B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2B004-39D4-428B-A346-44C618DE14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924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C6216-1CB0-48A1-B191-8134A65A9E77}" type="datetimeFigureOut">
              <a:rPr lang="fr-FR" smtClean="0"/>
              <a:t>01/11/2022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D0F7B-761F-407E-852F-1B2215CE72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713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6B697-0F23-DD99-176B-130952998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F2593B-7B6B-237F-FB25-E499C62CE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2EA113-DAD7-99AE-46DA-FCFBF59A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1" y="6356350"/>
            <a:ext cx="66294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AB414A-2ED5-3FBB-E515-E59375A8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E1EAD9-3B19-AEF0-1627-F72C1D00E2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767" y="136525"/>
            <a:ext cx="1235709" cy="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84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CFBBFA-E336-794C-5283-52CBD9A6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CE001D-01ED-66DA-1995-675E82607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D8E790-347D-EB18-2E86-77AAA230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A122DA-6527-193E-F65D-A97318EE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91047-6202-6E1E-324E-EAE2BC54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96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50DA000-5080-84C1-E5CE-EA8091F9C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40701D-8828-929A-F59F-2C2832825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FDF9BD-A1EC-D15D-5625-0D686FC5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4BF97F-6D86-B70C-4412-2C470E10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23AE2C-3368-74BE-D5EB-BF3D4079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28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99943-5E9F-CCD8-6926-4714DAC3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DFDF5-41FE-445C-877C-EA350B75C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1805DB-3248-E7DD-70B4-5363EF4D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1D53DE-6BED-4838-937B-93A83E6D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08D9C155-49C8-47EA-A502-61F5AF77B6A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B78839-8330-C720-04AC-7F6E4CEDF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52"/>
          <a:stretch/>
        </p:blipFill>
        <p:spPr>
          <a:xfrm>
            <a:off x="10788767" y="136525"/>
            <a:ext cx="1235709" cy="61397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E014865-EE3B-F154-A085-8275919F54F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18437"/>
            <a:ext cx="10515600" cy="0"/>
          </a:xfrm>
          <a:prstGeom prst="line">
            <a:avLst/>
          </a:prstGeom>
          <a:ln w="38100">
            <a:solidFill>
              <a:srgbClr val="EF3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94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0B862-7F65-D886-4AD4-F29F71947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88519B-6667-1278-0FA9-13EE2DB68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93BD46-FADD-762F-D142-EE9D3A03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498BB-08A6-725F-A0B2-B2E820E2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88D07F-F798-9003-EE5A-D83A6B15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89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49FB2-CB25-D44F-871A-3973BC18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2EC40-D0CA-78D3-E6C4-DBAD717CB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93C94A-0F82-7321-8894-AD8F3A280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24D155-18BF-B44B-81EA-7BC764B9F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FEA16B-843F-48A7-45BD-72513CE8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69CB85-43A7-B77E-4452-54C8B715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43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D5707-5008-D703-4A37-2D7D9259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12A968-2C60-261E-35AB-5712FC16B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E0F5D2-8CB3-8D15-975E-5E8EFCCC4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C44D98-1FDA-8198-78C3-43FD6AB34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436838-25A7-5CFE-F4F3-21AFC7B86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E0C73C-E183-750F-4BEC-C1985504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3C42B9-1FA6-EA57-9C1F-EF0380AC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EBD623-088F-F403-6375-9F0AC7A0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7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C34DC-A8BB-8965-6663-077ED571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0F98FB-4524-9905-C799-F33E9C86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AC7361-E2C5-9DD6-028B-DFE38538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5EBCB5-E3BC-B453-B7B4-5B397CDFCF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767" y="136525"/>
            <a:ext cx="1235709" cy="8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2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5C0890-7748-E4D8-60DE-957EEBCD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D68EE66-6CE2-F400-FCCD-BE20E1772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5F60AA-5B0F-62CC-5318-10C2A131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15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0926CC-F9A7-13AF-A24A-79B87053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013021-D9FE-EDC2-8E6C-E8C7B3213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A4B9991-F15B-DC23-322D-CE9C91049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796D9D-9584-D80B-4AB4-7FD85D63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325680-9B00-482E-5EC2-CB33561C8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026938-284B-E497-F317-7081E13A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77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FF7AAF-1DBB-EA69-24BD-D10AE0CC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3F79DED-AF5B-D24A-3EC6-44BBC82F4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B5AEB8-F00F-E8ED-CBED-7293FB410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1065BD-A681-147C-4E87-27446AFF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A08CEC-FC12-BD9F-37BC-5F8E7FB5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EAA7D0-C189-409F-6421-7C328B5B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9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49838F2-4F0A-9004-B9B9-3B97AE80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5B00E9-0052-0339-1EFF-41004FA93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C62E3B-4981-4F44-6FE7-606DD734F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D3BD0E-782C-D8AF-AB32-46DE3ECD2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9C155-49C8-47EA-A502-61F5AF77B6A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69EE59-F9F4-FC6D-734C-17626FB21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2"/>
          <a:stretch/>
        </p:blipFill>
        <p:spPr>
          <a:xfrm>
            <a:off x="10788767" y="136525"/>
            <a:ext cx="1235709" cy="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3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7/12.299554" TargetMode="External"/><Relationship Id="rId3" Type="http://schemas.openxmlformats.org/officeDocument/2006/relationships/hyperlink" Target="https://doi.org/10.1109/ITSC.2018.8569416" TargetMode="External"/><Relationship Id="rId7" Type="http://schemas.openxmlformats.org/officeDocument/2006/relationships/hyperlink" Target="http://arxiv.org/abs/1604.07446" TargetMode="External"/><Relationship Id="rId2" Type="http://schemas.openxmlformats.org/officeDocument/2006/relationships/hyperlink" Target="https://doi.org/10.1109/ojits.2022.31815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abs/1905.05150" TargetMode="External"/><Relationship Id="rId5" Type="http://schemas.openxmlformats.org/officeDocument/2006/relationships/hyperlink" Target="https://doi.org/10.1007/BFb0036073" TargetMode="External"/><Relationship Id="rId4" Type="http://schemas.openxmlformats.org/officeDocument/2006/relationships/hyperlink" Target="https://doi.org/10.1007/978-3-319-54413-7" TargetMode="External"/><Relationship Id="rId9" Type="http://schemas.openxmlformats.org/officeDocument/2006/relationships/hyperlink" Target="https://doi.org/10.1007/978-3-319-31895-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F44768-A00A-D4B9-BB5D-8B6F14EB8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7302"/>
            <a:ext cx="9144000" cy="3136816"/>
          </a:xfrm>
        </p:spPr>
        <p:txBody>
          <a:bodyPr>
            <a:normAutofit/>
          </a:bodyPr>
          <a:lstStyle/>
          <a:p>
            <a:r>
              <a:rPr lang="fr-FR" sz="6600" dirty="0"/>
              <a:t>Présentation mi-projet :</a:t>
            </a:r>
            <a:br>
              <a:rPr lang="fr-FR" sz="6600" dirty="0"/>
            </a:br>
            <a:r>
              <a:rPr lang="fr-FR" sz="6600" dirty="0"/>
              <a:t>Contrôle de la trajectoire d’une voiture de course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928B72-BE06-6A5B-F3DF-1A7DE71EE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27143"/>
            <a:ext cx="9144000" cy="1016988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</a:pPr>
            <a:r>
              <a:rPr lang="fr-FR" i="1" dirty="0"/>
              <a:t>Étudiant</a:t>
            </a:r>
            <a:r>
              <a:rPr lang="fr-FR" dirty="0"/>
              <a:t> : Léon JUBIN-HUERNE</a:t>
            </a:r>
            <a:br>
              <a:rPr lang="fr-FR" dirty="0"/>
            </a:br>
            <a:r>
              <a:rPr lang="fr-FR" i="1" dirty="0"/>
              <a:t>Cours</a:t>
            </a:r>
            <a:r>
              <a:rPr lang="fr-FR" dirty="0"/>
              <a:t> : SYS802 : Commandes avancées                                                                                                                                                                             </a:t>
            </a:r>
            <a:r>
              <a:rPr lang="fr-FR" i="1" dirty="0"/>
              <a:t>Professeur</a:t>
            </a:r>
            <a:r>
              <a:rPr lang="fr-FR" dirty="0"/>
              <a:t> </a:t>
            </a:r>
            <a:r>
              <a:rPr lang="fr-FR" dirty="0">
                <a:latin typeface="+mj-lt"/>
              </a:rPr>
              <a:t>: </a:t>
            </a:r>
            <a:r>
              <a:rPr lang="fr-FR" b="0" i="0" dirty="0">
                <a:solidFill>
                  <a:srgbClr val="1D2125"/>
                </a:solidFill>
                <a:effectLst/>
                <a:latin typeface="+mj-lt"/>
              </a:rPr>
              <a:t>David Bensoussan</a:t>
            </a:r>
            <a:endParaRPr lang="fr-FR" dirty="0">
              <a:latin typeface="+mj-lt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8987AA3B-CAA5-0566-1815-2C7C7BEEFDE7}"/>
              </a:ext>
            </a:extLst>
          </p:cNvPr>
          <p:cNvSpPr txBox="1">
            <a:spLocks/>
          </p:cNvSpPr>
          <p:nvPr/>
        </p:nvSpPr>
        <p:spPr>
          <a:xfrm>
            <a:off x="4245935" y="5445376"/>
            <a:ext cx="9144000" cy="580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2000" dirty="0">
                <a:latin typeface="+mj-lt"/>
              </a:rPr>
              <a:t>1 novembre 2022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B0A532-5B11-ED79-EECB-C1FF57A64C8F}"/>
              </a:ext>
            </a:extLst>
          </p:cNvPr>
          <p:cNvCxnSpPr/>
          <p:nvPr/>
        </p:nvCxnSpPr>
        <p:spPr>
          <a:xfrm>
            <a:off x="3299637" y="4788195"/>
            <a:ext cx="5592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389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8932B-5FEA-1F6D-63D0-CCB4FD7A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2. Dynamique du bicycle model - Équations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F86C7A-1352-D248-06D2-991BA2FE2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À FAIRE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2EC7DA-BB55-0CB6-EE1A-19B236F9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72E01D-A5D4-86F8-2227-433AF7C3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11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C880B3-9177-5A63-7066-3FECAB66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3.1. Méthode géométrique : Pure Pursuite - Schéma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570EAAC-1B8A-6D34-73DA-1D42E255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75" y="1391389"/>
            <a:ext cx="8364850" cy="4964961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C9E10F-EE0C-44CC-A069-A9DEA53E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3C5042-07AD-B820-22C6-A82201F4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579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C8BA40-BA4B-920D-8746-B26236DA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500" dirty="0"/>
              <a:t>3.1. Méthode géométrique : Pure Pursuite - </a:t>
            </a:r>
            <a:r>
              <a:rPr lang="fr-FR" sz="3600" dirty="0"/>
              <a:t>É</a:t>
            </a:r>
            <a:r>
              <a:rPr lang="fr-FR" sz="3500" dirty="0"/>
              <a:t>quations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BBDCA31-E7A1-1436-A12D-B619E0542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63" y="3354089"/>
            <a:ext cx="1752845" cy="847843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A454D5-7D78-8EB7-D8A3-304EC08A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FB6AFF-C832-1A3F-5FAE-50536E54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9417B0-47F1-1F0B-9805-7B595471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806" y="1690688"/>
            <a:ext cx="8357190" cy="859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C45B8F-490B-5364-B5A6-7AD0AC33BD29}"/>
              </a:ext>
            </a:extLst>
          </p:cNvPr>
          <p:cNvSpPr/>
          <p:nvPr/>
        </p:nvSpPr>
        <p:spPr>
          <a:xfrm>
            <a:off x="1041991" y="3147237"/>
            <a:ext cx="2286000" cy="12440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8BBF16-BB98-D720-F617-D517A0B786A7}"/>
              </a:ext>
            </a:extLst>
          </p:cNvPr>
          <p:cNvSpPr txBox="1"/>
          <p:nvPr/>
        </p:nvSpPr>
        <p:spPr>
          <a:xfrm>
            <a:off x="5209066" y="2554586"/>
            <a:ext cx="19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Pas linéaire !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45FFD3-1CD5-E7EB-27B0-A9C258424157}"/>
              </a:ext>
            </a:extLst>
          </p:cNvPr>
          <p:cNvCxnSpPr>
            <a:cxnSpLocks/>
          </p:cNvCxnSpPr>
          <p:nvPr/>
        </p:nvCxnSpPr>
        <p:spPr>
          <a:xfrm>
            <a:off x="7448550" y="2757464"/>
            <a:ext cx="0" cy="14444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9FFCB58C-4EA5-C637-FC38-2F1117CFA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08"/>
          <a:stretch/>
        </p:blipFill>
        <p:spPr>
          <a:xfrm>
            <a:off x="2955408" y="5099318"/>
            <a:ext cx="8986284" cy="5990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9A63464-E068-EF84-5138-2F957A5410ED}"/>
              </a:ext>
            </a:extLst>
          </p:cNvPr>
          <p:cNvSpPr/>
          <p:nvPr/>
        </p:nvSpPr>
        <p:spPr>
          <a:xfrm>
            <a:off x="2827819" y="4964388"/>
            <a:ext cx="9241465" cy="8217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E2C38-E539-1DF4-D7F8-F219FE71D06F}"/>
              </a:ext>
            </a:extLst>
          </p:cNvPr>
          <p:cNvSpPr/>
          <p:nvPr/>
        </p:nvSpPr>
        <p:spPr>
          <a:xfrm>
            <a:off x="1041988" y="2757464"/>
            <a:ext cx="2286000" cy="427826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365A98F-3D76-9AAA-555C-E731737C0DCA}"/>
              </a:ext>
            </a:extLst>
          </p:cNvPr>
          <p:cNvSpPr txBox="1"/>
          <p:nvPr/>
        </p:nvSpPr>
        <p:spPr>
          <a:xfrm>
            <a:off x="1041988" y="272127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Contrôleur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EE16C6-3A39-5D05-D507-5E85DE157F8A}"/>
              </a:ext>
            </a:extLst>
          </p:cNvPr>
          <p:cNvSpPr/>
          <p:nvPr/>
        </p:nvSpPr>
        <p:spPr>
          <a:xfrm>
            <a:off x="2827818" y="4533668"/>
            <a:ext cx="9241464" cy="427826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46F03EB-5B43-CA06-A175-39ABD2A268BA}"/>
              </a:ext>
            </a:extLst>
          </p:cNvPr>
          <p:cNvSpPr txBox="1"/>
          <p:nvPr/>
        </p:nvSpPr>
        <p:spPr>
          <a:xfrm>
            <a:off x="2827818" y="4497477"/>
            <a:ext cx="924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Différentiel – Calcule de l’erreur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F507FB-0002-5422-6DC7-EF9DFC04F23C}"/>
              </a:ext>
            </a:extLst>
          </p:cNvPr>
          <p:cNvSpPr txBox="1"/>
          <p:nvPr/>
        </p:nvSpPr>
        <p:spPr>
          <a:xfrm>
            <a:off x="7820026" y="3637553"/>
            <a:ext cx="314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limité ordre 1</a:t>
            </a:r>
          </a:p>
          <a:p>
            <a:r>
              <a:rPr lang="fr-FR" dirty="0"/>
              <a:t>Passage en z</a:t>
            </a:r>
          </a:p>
        </p:txBody>
      </p:sp>
    </p:spTree>
    <p:extLst>
      <p:ext uri="{BB962C8B-B14F-4D97-AF65-F5344CB8AC3E}">
        <p14:creationId xmlns:p14="http://schemas.microsoft.com/office/powerpoint/2010/main" val="219997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78FE0-98CB-BAA7-4A43-63754BFF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Méthode boîte noire : PID - Schéma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0289513-65D4-A52C-B7FE-2096A6910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24" y="1664107"/>
            <a:ext cx="10317952" cy="4476196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E630C9-2132-0267-BEF7-E92BA579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87C4416-B610-CDBF-C180-051A45AB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58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AC32E-C82B-F1F3-0F3C-A24904B3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Méthode boîte noire : PID - </a:t>
            </a:r>
            <a:r>
              <a:rPr lang="fr-FR" sz="4000" dirty="0"/>
              <a:t>É</a:t>
            </a:r>
            <a:r>
              <a:rPr lang="fr-FR" dirty="0"/>
              <a:t>quations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0B5BE6-6DAD-FB2A-C7C8-72A9F28A9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232220"/>
            <a:ext cx="10515600" cy="537607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CD5F84-CE86-586F-B0D2-A2A75B57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E701C4-7F25-0C8A-97D1-9D0C04BE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F7517E-8DE5-0EFC-7C1A-F1985002F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7000"/>
            <a:ext cx="8526065" cy="10764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DACB5E-66A1-A2BA-ADC4-7761DF6D3EDA}"/>
              </a:ext>
            </a:extLst>
          </p:cNvPr>
          <p:cNvSpPr/>
          <p:nvPr/>
        </p:nvSpPr>
        <p:spPr>
          <a:xfrm>
            <a:off x="754912" y="2046116"/>
            <a:ext cx="10598888" cy="12440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1845F-6F2C-B8AB-2C09-393D8FDBBB2B}"/>
              </a:ext>
            </a:extLst>
          </p:cNvPr>
          <p:cNvSpPr/>
          <p:nvPr/>
        </p:nvSpPr>
        <p:spPr>
          <a:xfrm>
            <a:off x="754909" y="1656343"/>
            <a:ext cx="10598888" cy="427826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A29AC0-AF82-B5DB-006F-D76011E51659}"/>
              </a:ext>
            </a:extLst>
          </p:cNvPr>
          <p:cNvSpPr txBox="1"/>
          <p:nvPr/>
        </p:nvSpPr>
        <p:spPr>
          <a:xfrm>
            <a:off x="754909" y="1620152"/>
            <a:ext cx="10598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Contrôleur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E1FF18-53A2-FDF7-22E9-B79A474CC8F1}"/>
              </a:ext>
            </a:extLst>
          </p:cNvPr>
          <p:cNvSpPr/>
          <p:nvPr/>
        </p:nvSpPr>
        <p:spPr>
          <a:xfrm>
            <a:off x="754910" y="4083159"/>
            <a:ext cx="10598887" cy="158127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B1E231-C4F7-6159-1648-A94FD8DC3B38}"/>
              </a:ext>
            </a:extLst>
          </p:cNvPr>
          <p:cNvSpPr/>
          <p:nvPr/>
        </p:nvSpPr>
        <p:spPr>
          <a:xfrm>
            <a:off x="754909" y="3652439"/>
            <a:ext cx="10598886" cy="464781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791CEB-512B-F65B-3225-D58224590AB6}"/>
              </a:ext>
            </a:extLst>
          </p:cNvPr>
          <p:cNvSpPr txBox="1"/>
          <p:nvPr/>
        </p:nvSpPr>
        <p:spPr>
          <a:xfrm>
            <a:off x="754909" y="3616249"/>
            <a:ext cx="1059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Différentiel – Calcule de l’erreur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35E4A0-E67B-2D60-51E4-E1554698A98A}"/>
              </a:ext>
            </a:extLst>
          </p:cNvPr>
          <p:cNvSpPr txBox="1"/>
          <p:nvPr/>
        </p:nvSpPr>
        <p:spPr>
          <a:xfrm>
            <a:off x="945410" y="4915718"/>
            <a:ext cx="982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Pas linéaire ! =&gt; À FAIRE : linéarisation (DL1) et passage en Z </a:t>
            </a:r>
          </a:p>
        </p:txBody>
      </p:sp>
    </p:spTree>
    <p:extLst>
      <p:ext uri="{BB962C8B-B14F-4D97-AF65-F5344CB8AC3E}">
        <p14:creationId xmlns:p14="http://schemas.microsoft.com/office/powerpoint/2010/main" val="88380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CD5106-37C5-976E-F4F6-78AC512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– bloc : régulation ou asservissement 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D48F492-052D-93CE-D42F-F8CFA36CD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8" y="1838805"/>
            <a:ext cx="5823413" cy="29234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ED594C-DB86-07EE-60A7-31E4E2A5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F30A0B-AF74-7475-6AB2-26112940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17102C-8FD0-6ACB-0A1B-58ACB58BB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96" y="3845479"/>
            <a:ext cx="6695448" cy="142092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1AB4FBB-F6C3-E476-045D-6B3A957B46C1}"/>
              </a:ext>
            </a:extLst>
          </p:cNvPr>
          <p:cNvSpPr txBox="1"/>
          <p:nvPr/>
        </p:nvSpPr>
        <p:spPr>
          <a:xfrm>
            <a:off x="707046" y="1481121"/>
            <a:ext cx="556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Régulation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25A043E-2725-C734-5754-DBE37D61AB26}"/>
              </a:ext>
            </a:extLst>
          </p:cNvPr>
          <p:cNvSpPr txBox="1"/>
          <p:nvPr/>
        </p:nvSpPr>
        <p:spPr>
          <a:xfrm>
            <a:off x="4905596" y="3393391"/>
            <a:ext cx="556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Asservissement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E0FE7-D558-5902-3CE6-A4E9FCF6842D}"/>
              </a:ext>
            </a:extLst>
          </p:cNvPr>
          <p:cNvSpPr/>
          <p:nvPr/>
        </p:nvSpPr>
        <p:spPr>
          <a:xfrm>
            <a:off x="4774019" y="3393391"/>
            <a:ext cx="6953693" cy="24587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2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327F5-3521-1EEC-39F1-F484DA04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– bloc : Pure Pursuite / PID</a:t>
            </a:r>
          </a:p>
        </p:txBody>
      </p:sp>
      <p:pic>
        <p:nvPicPr>
          <p:cNvPr id="7" name="Espace réservé du contenu 6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72DBDFCA-96C4-4BF2-A252-BE27466A5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07" y="4447797"/>
            <a:ext cx="8954386" cy="204507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2F48C4-3BC0-64F8-DB30-1815BD4B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69D96B-530D-13E9-0DD4-797CCD4D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B84D8CB5-DE3B-FE1F-099F-7C2E75B20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6" y="2185014"/>
            <a:ext cx="10447347" cy="176845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974A98F-2468-CD2F-F442-87E7332EF33D}"/>
              </a:ext>
            </a:extLst>
          </p:cNvPr>
          <p:cNvSpPr txBox="1"/>
          <p:nvPr/>
        </p:nvSpPr>
        <p:spPr>
          <a:xfrm>
            <a:off x="872326" y="1574156"/>
            <a:ext cx="556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Pure Pursuite temporel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B90888-8E7B-BE55-58FA-7FF140DE7B77}"/>
              </a:ext>
            </a:extLst>
          </p:cNvPr>
          <p:cNvSpPr txBox="1"/>
          <p:nvPr/>
        </p:nvSpPr>
        <p:spPr>
          <a:xfrm>
            <a:off x="817391" y="4077642"/>
            <a:ext cx="556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PID temporel</a:t>
            </a:r>
          </a:p>
        </p:txBody>
      </p:sp>
    </p:spTree>
    <p:extLst>
      <p:ext uri="{BB962C8B-B14F-4D97-AF65-F5344CB8AC3E}">
        <p14:creationId xmlns:p14="http://schemas.microsoft.com/office/powerpoint/2010/main" val="373360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2381CA-4E58-40F2-54C7-0E3EBAD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Matlab : Simulink Pure Pursuite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432F58-EC83-BEC6-2C5E-9E60FC12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48F7AC-C0B7-C04C-A1D6-FC0E4011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35984069-9C99-062F-5E2B-CA2D2AA88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3" y="1831228"/>
            <a:ext cx="9221487" cy="3553321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1C458AA-1F67-A322-5398-351CACAC23EE}"/>
              </a:ext>
            </a:extLst>
          </p:cNvPr>
          <p:cNvSpPr txBox="1"/>
          <p:nvPr/>
        </p:nvSpPr>
        <p:spPr>
          <a:xfrm>
            <a:off x="9611591" y="1831228"/>
            <a:ext cx="24244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Conditions initiales </a:t>
            </a:r>
            <a:r>
              <a:rPr lang="fr-FR" sz="2000" dirty="0"/>
              <a:t>: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d = 3 m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v = 5 m/s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L = 2 m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Psi = 90°</a:t>
            </a:r>
          </a:p>
          <a:p>
            <a:pPr marL="342900" indent="-342900">
              <a:buFontTx/>
              <a:buChar char="-"/>
            </a:pPr>
            <a:r>
              <a:rPr lang="fr-FR" sz="2000" dirty="0"/>
              <a:t>(</a:t>
            </a:r>
            <a:r>
              <a:rPr lang="fr-FR" sz="2000" dirty="0" err="1"/>
              <a:t>x,y</a:t>
            </a:r>
            <a:r>
              <a:rPr lang="fr-FR" sz="2000" dirty="0"/>
              <a:t>) = (0,0)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accent1"/>
              </a:solidFill>
            </a:endParaRP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accent1"/>
              </a:solidFill>
            </a:endParaRPr>
          </a:p>
          <a:p>
            <a:endParaRPr lang="fr-FR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5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EFA059-D48A-9024-F10C-74A1A8E4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Matlab : Résultats globaux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AB3D5B4-1C34-0297-3A6A-EDD0AABD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F9BFB1F6-1900-A8C4-3F3B-B1FA6E6C6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"/>
          <a:stretch/>
        </p:blipFill>
        <p:spPr>
          <a:xfrm>
            <a:off x="641200" y="1334386"/>
            <a:ext cx="10909599" cy="5158489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CA8E31-6F5F-9221-11E9-DEADD0F2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84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627D8-7282-21E6-4AA1-EB60F8F1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Matlab : Résultats détaillés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EE736F-FA78-767B-BDBF-1E569546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6C3FE6-61DE-F88D-9B74-6659576F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2627390-4FBE-9E32-4A61-89B4534AE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82" y="1392427"/>
            <a:ext cx="6180493" cy="463537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E51F3D1-AE8A-8F4D-CE5A-E8EADD737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5" y="1429000"/>
            <a:ext cx="6082966" cy="456222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6B97087-51D9-E559-FB01-D690B2715F1A}"/>
              </a:ext>
            </a:extLst>
          </p:cNvPr>
          <p:cNvSpPr txBox="1"/>
          <p:nvPr/>
        </p:nvSpPr>
        <p:spPr>
          <a:xfrm>
            <a:off x="723310" y="5894685"/>
            <a:ext cx="556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Référence (</a:t>
            </a:r>
            <a:r>
              <a:rPr lang="fr-FR" sz="2400" dirty="0" err="1">
                <a:solidFill>
                  <a:schemeClr val="accent1"/>
                </a:solidFill>
              </a:rPr>
              <a:t>xg</a:t>
            </a:r>
            <a:r>
              <a:rPr lang="fr-FR" sz="2400" dirty="0">
                <a:solidFill>
                  <a:schemeClr val="accent1"/>
                </a:solidFill>
              </a:rPr>
              <a:t>, </a:t>
            </a:r>
            <a:r>
              <a:rPr lang="fr-FR" sz="2400" dirty="0" err="1">
                <a:solidFill>
                  <a:schemeClr val="accent1"/>
                </a:solidFill>
              </a:rPr>
              <a:t>yg</a:t>
            </a:r>
            <a:r>
              <a:rPr lang="fr-FR" sz="2400" dirty="0">
                <a:solidFill>
                  <a:schemeClr val="accent1"/>
                </a:solidFill>
              </a:rPr>
              <a:t>) – Sortie (x, y)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38809B-0669-B8C4-4532-9C3467EE6C53}"/>
              </a:ext>
            </a:extLst>
          </p:cNvPr>
          <p:cNvSpPr txBox="1"/>
          <p:nvPr/>
        </p:nvSpPr>
        <p:spPr>
          <a:xfrm>
            <a:off x="6676473" y="5894685"/>
            <a:ext cx="4677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</a:rPr>
              <a:t>Erreur latérale – delta (commande du système)</a:t>
            </a:r>
          </a:p>
        </p:txBody>
      </p:sp>
    </p:spTree>
    <p:extLst>
      <p:ext uri="{BB962C8B-B14F-4D97-AF65-F5344CB8AC3E}">
        <p14:creationId xmlns:p14="http://schemas.microsoft.com/office/powerpoint/2010/main" val="166139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E1366-7C4F-A7AA-DA21-CFFA5CBD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1248BE-7898-4CB6-340F-151F6FD66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23"/>
            <a:ext cx="10515600" cy="4667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Introduction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Contexte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Stratégie autonome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Problématique de contrôle de trajectoire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Présentation du modèle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Méthode de contrôle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Méthode géométrique : Pure Pursuite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Méthode boite noir : PID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Schémas-bloc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Simulation Matlab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43F286-3F76-DC08-8F3B-8E587933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D57B54-6584-BD3C-827E-A3C435BF5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656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2381CA-4E58-40F2-54C7-0E3EBADC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Matlab : Simulink PID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432F58-EC83-BEC6-2C5E-9E60FC12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48F7AC-C0B7-C04C-A1D6-FC0E4011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03EC3B7-96BD-E79A-83A5-CDD7FDD5C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À FAIRE</a:t>
            </a:r>
          </a:p>
        </p:txBody>
      </p:sp>
    </p:spTree>
    <p:extLst>
      <p:ext uri="{BB962C8B-B14F-4D97-AF65-F5344CB8AC3E}">
        <p14:creationId xmlns:p14="http://schemas.microsoft.com/office/powerpoint/2010/main" val="645517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C9692-420A-B0D1-0D25-5204E274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88B5DB-9FCD-5C50-F9AB-A440343AB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5184476"/>
          </a:xfrm>
        </p:spPr>
        <p:txBody>
          <a:bodyPr>
            <a:normAutofit fontScale="92500" lnSpcReduction="10000"/>
          </a:bodyPr>
          <a:lstStyle/>
          <a:p>
            <a:r>
              <a:rPr lang="fr-FR" u="sng" dirty="0"/>
              <a:t>Résultat :</a:t>
            </a:r>
          </a:p>
          <a:p>
            <a:pPr lvl="1"/>
            <a:r>
              <a:rPr lang="fr-FR" dirty="0"/>
              <a:t>On peut voir que la commande linéarisé pour le système cinématique est précise pour le Pure Pursuite (le gap est dû au paramètre </a:t>
            </a:r>
            <a:r>
              <a:rPr lang="fr-FR" b="1" dirty="0"/>
              <a:t>d</a:t>
            </a:r>
            <a:r>
              <a:rPr lang="fr-FR" dirty="0"/>
              <a:t>) (ça marche à une arnaque près)</a:t>
            </a:r>
          </a:p>
          <a:p>
            <a:endParaRPr lang="fr-FR" dirty="0"/>
          </a:p>
          <a:p>
            <a:r>
              <a:rPr lang="fr-FR" u="sng" dirty="0"/>
              <a:t>Ce qu’il reste à faire : </a:t>
            </a:r>
          </a:p>
          <a:p>
            <a:pPr lvl="1"/>
            <a:r>
              <a:rPr lang="fr-FR" dirty="0"/>
              <a:t>Avec le modèle cinématique : </a:t>
            </a:r>
          </a:p>
          <a:p>
            <a:pPr lvl="2"/>
            <a:r>
              <a:rPr lang="fr-FR" dirty="0"/>
              <a:t>Comprendre l’arnaque du Pur Pursuite</a:t>
            </a:r>
          </a:p>
          <a:p>
            <a:pPr lvl="2"/>
            <a:r>
              <a:rPr lang="fr-FR" dirty="0"/>
              <a:t>Référence pour le Pure Pursuite plus compliqué (angle droit) et plus représentatif ( boucle, circuit (circuit de Toronto / circuit </a:t>
            </a:r>
            <a:r>
              <a:rPr lang="fr-FR" dirty="0" err="1"/>
              <a:t>skidpad</a:t>
            </a:r>
            <a:r>
              <a:rPr lang="fr-FR" dirty="0"/>
              <a:t> / circuit endurance Michigan))</a:t>
            </a:r>
          </a:p>
          <a:p>
            <a:pPr lvl="2"/>
            <a:r>
              <a:rPr lang="fr-FR" dirty="0"/>
              <a:t>Pure Pursuite : d variable ? </a:t>
            </a:r>
            <a:r>
              <a:rPr lang="fr-FR"/>
              <a:t>d </a:t>
            </a:r>
            <a:r>
              <a:rPr lang="fr-FR" dirty="0"/>
              <a:t>qui dépend de la vitesse ?</a:t>
            </a:r>
          </a:p>
          <a:p>
            <a:pPr lvl="2"/>
            <a:r>
              <a:rPr lang="fr-FR" dirty="0"/>
              <a:t>Faire la même chose pour le PID</a:t>
            </a:r>
          </a:p>
          <a:p>
            <a:pPr lvl="2"/>
            <a:r>
              <a:rPr lang="fr-FR" dirty="0"/>
              <a:t>Faire test du code avec les paramètres choisis avec les fonctions non linéaires</a:t>
            </a:r>
          </a:p>
          <a:p>
            <a:pPr lvl="2"/>
            <a:r>
              <a:rPr lang="fr-FR" dirty="0"/>
              <a:t>Vitesse variable ? </a:t>
            </a:r>
          </a:p>
          <a:p>
            <a:pPr lvl="1"/>
            <a:r>
              <a:rPr lang="fr-FR" dirty="0"/>
              <a:t> Développer la même méthode pour le modèle dynamique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39752A-F20A-E8E2-5B1C-25A447D6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4E767D-8D40-E275-5302-C3766032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3593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A99DA3-098F-A2D3-0A32-A29D1A09A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009" y="1122362"/>
            <a:ext cx="9579935" cy="2133599"/>
          </a:xfrm>
        </p:spPr>
        <p:txBody>
          <a:bodyPr>
            <a:noAutofit/>
          </a:bodyPr>
          <a:lstStyle/>
          <a:p>
            <a:r>
              <a:rPr lang="fr-FR" sz="8000" dirty="0"/>
              <a:t>Merci pour votre attention 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7F5789-CD25-C916-F923-8AD96FEB7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8375" y="4268961"/>
            <a:ext cx="9144000" cy="1451344"/>
          </a:xfrm>
        </p:spPr>
        <p:txBody>
          <a:bodyPr>
            <a:normAutofit/>
          </a:bodyPr>
          <a:lstStyle/>
          <a:p>
            <a:r>
              <a:rPr lang="fr-FR" sz="4000" dirty="0"/>
              <a:t>Questions ?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C9324C3C-D132-6A30-0D90-706A6CC8F60B}"/>
              </a:ext>
            </a:extLst>
          </p:cNvPr>
          <p:cNvSpPr txBox="1">
            <a:spLocks/>
          </p:cNvSpPr>
          <p:nvPr/>
        </p:nvSpPr>
        <p:spPr>
          <a:xfrm>
            <a:off x="1523999" y="5512981"/>
            <a:ext cx="9144000" cy="1016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fr-FR" sz="1400" i="1" dirty="0"/>
              <a:t>Étudiant</a:t>
            </a:r>
            <a:r>
              <a:rPr lang="fr-FR" sz="1400" dirty="0"/>
              <a:t> : Léon JUBIN-HUERNE</a:t>
            </a:r>
            <a:br>
              <a:rPr lang="fr-FR" sz="1400" dirty="0"/>
            </a:br>
            <a:r>
              <a:rPr lang="fr-FR" sz="1400" i="1" dirty="0"/>
              <a:t>Cours</a:t>
            </a:r>
            <a:r>
              <a:rPr lang="fr-FR" sz="1400" dirty="0"/>
              <a:t> : SYS802 : Commandes avancées                                                                                                                                                                             </a:t>
            </a:r>
            <a:r>
              <a:rPr lang="fr-FR" sz="1400" i="1" dirty="0"/>
              <a:t>Professeur</a:t>
            </a:r>
            <a:r>
              <a:rPr lang="fr-FR" sz="1400" dirty="0"/>
              <a:t> </a:t>
            </a:r>
            <a:r>
              <a:rPr lang="fr-FR" sz="1400" dirty="0">
                <a:latin typeface="+mj-lt"/>
              </a:rPr>
              <a:t>: </a:t>
            </a:r>
            <a:r>
              <a:rPr lang="fr-FR" sz="1400" dirty="0">
                <a:solidFill>
                  <a:srgbClr val="1D2125"/>
                </a:solidFill>
                <a:latin typeface="+mj-lt"/>
              </a:rPr>
              <a:t>David Bensoussan</a:t>
            </a:r>
            <a:endParaRPr lang="fr-FR" sz="1400" dirty="0">
              <a:latin typeface="+mj-lt"/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D25D687D-4880-85D2-4591-23FA3200683F}"/>
              </a:ext>
            </a:extLst>
          </p:cNvPr>
          <p:cNvSpPr txBox="1">
            <a:spLocks/>
          </p:cNvSpPr>
          <p:nvPr/>
        </p:nvSpPr>
        <p:spPr>
          <a:xfrm>
            <a:off x="4465674" y="5834876"/>
            <a:ext cx="9144000" cy="580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1400" dirty="0">
                <a:latin typeface="+mj-lt"/>
              </a:rPr>
              <a:t>1 novembre 2022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3B290BA-E23E-15FB-988B-33EF7A2F8E39}"/>
              </a:ext>
            </a:extLst>
          </p:cNvPr>
          <p:cNvCxnSpPr/>
          <p:nvPr/>
        </p:nvCxnSpPr>
        <p:spPr>
          <a:xfrm>
            <a:off x="3444949" y="3551274"/>
            <a:ext cx="5592725" cy="0"/>
          </a:xfrm>
          <a:prstGeom prst="line">
            <a:avLst/>
          </a:prstGeom>
          <a:ln w="38100">
            <a:solidFill>
              <a:srgbClr val="EF3E4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C7CA3E9-C28F-189D-CE94-53AF51AA4C6C}"/>
              </a:ext>
            </a:extLst>
          </p:cNvPr>
          <p:cNvCxnSpPr/>
          <p:nvPr/>
        </p:nvCxnSpPr>
        <p:spPr>
          <a:xfrm>
            <a:off x="3314013" y="5340285"/>
            <a:ext cx="5592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233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79EFD-13DD-C53F-65BA-5BF18227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383A14-2186-8620-7503-7C15BF6EC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dirty="0">
                <a:effectLst/>
              </a:rPr>
              <a:t>Ar, K. B. (s.d.). IDENTIFICATION OF LINEAR BICYCLE MODEL OF AN AUTOMOBILE USING EXPERIMENTAL DATA, 9.</a:t>
            </a:r>
          </a:p>
          <a:p>
            <a:r>
              <a:rPr lang="fr-FR" dirty="0">
                <a:effectLst/>
              </a:rPr>
              <a:t>Betz, J., Zheng, H., </a:t>
            </a:r>
            <a:r>
              <a:rPr lang="fr-FR" dirty="0" err="1">
                <a:effectLst/>
              </a:rPr>
              <a:t>Liniger</a:t>
            </a:r>
            <a:r>
              <a:rPr lang="fr-FR" dirty="0">
                <a:effectLst/>
              </a:rPr>
              <a:t>, A., </a:t>
            </a:r>
            <a:r>
              <a:rPr lang="fr-FR" dirty="0" err="1">
                <a:effectLst/>
              </a:rPr>
              <a:t>Rosolia</a:t>
            </a:r>
            <a:r>
              <a:rPr lang="fr-FR" dirty="0">
                <a:effectLst/>
              </a:rPr>
              <a:t>, U., </a:t>
            </a:r>
            <a:r>
              <a:rPr lang="fr-FR" dirty="0" err="1">
                <a:effectLst/>
              </a:rPr>
              <a:t>Karle</a:t>
            </a:r>
            <a:r>
              <a:rPr lang="fr-FR" dirty="0">
                <a:effectLst/>
              </a:rPr>
              <a:t>, P., </a:t>
            </a:r>
            <a:r>
              <a:rPr lang="fr-FR" dirty="0" err="1">
                <a:effectLst/>
              </a:rPr>
              <a:t>Behl</a:t>
            </a:r>
            <a:r>
              <a:rPr lang="fr-FR" dirty="0">
                <a:effectLst/>
              </a:rPr>
              <a:t>, M., … </a:t>
            </a:r>
            <a:r>
              <a:rPr lang="fr-FR" dirty="0" err="1">
                <a:effectLst/>
              </a:rPr>
              <a:t>Mangharam</a:t>
            </a:r>
            <a:r>
              <a:rPr lang="fr-FR" dirty="0">
                <a:effectLst/>
              </a:rPr>
              <a:t>, R. (2022). </a:t>
            </a:r>
            <a:r>
              <a:rPr lang="fr-FR" dirty="0" err="1">
                <a:effectLst/>
              </a:rPr>
              <a:t>Autonomous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Vehicles</a:t>
            </a:r>
            <a:r>
              <a:rPr lang="fr-FR" dirty="0">
                <a:effectLst/>
              </a:rPr>
              <a:t> on the Edge: A Survey on </a:t>
            </a:r>
            <a:r>
              <a:rPr lang="fr-FR" dirty="0" err="1">
                <a:effectLst/>
              </a:rPr>
              <a:t>Autonomous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Vehicle</a:t>
            </a:r>
            <a:r>
              <a:rPr lang="fr-FR" dirty="0">
                <a:effectLst/>
              </a:rPr>
              <a:t> Racing. </a:t>
            </a:r>
            <a:r>
              <a:rPr lang="fr-FR" i="1" dirty="0">
                <a:effectLst/>
              </a:rPr>
              <a:t>IEEE Open Journal of Intelligent Transportation </a:t>
            </a:r>
            <a:r>
              <a:rPr lang="fr-FR" i="1" dirty="0" err="1">
                <a:effectLst/>
              </a:rPr>
              <a:t>Systems</a:t>
            </a:r>
            <a:r>
              <a:rPr lang="fr-FR" dirty="0">
                <a:effectLst/>
              </a:rPr>
              <a:t>, </a:t>
            </a:r>
            <a:r>
              <a:rPr lang="fr-FR" i="1" dirty="0">
                <a:effectLst/>
              </a:rPr>
              <a:t>3</a:t>
            </a:r>
            <a:r>
              <a:rPr lang="fr-FR" dirty="0">
                <a:effectLst/>
              </a:rPr>
              <a:t>, 458‑488. </a:t>
            </a:r>
            <a:r>
              <a:rPr lang="fr-FR" dirty="0">
                <a:effectLst/>
                <a:hlinkClick r:id="rId2"/>
              </a:rPr>
              <a:t>https://doi.org/10.1109/ojits.2022.3181510</a:t>
            </a:r>
            <a:endParaRPr lang="fr-FR" dirty="0">
              <a:effectLst/>
            </a:endParaRPr>
          </a:p>
          <a:p>
            <a:r>
              <a:rPr lang="fr-FR" dirty="0">
                <a:effectLst/>
              </a:rPr>
              <a:t>Chen, Y., Shan, Y., Chen, L., Huang, K., &amp; Cao, D. (2018). </a:t>
            </a:r>
            <a:r>
              <a:rPr lang="fr-FR" dirty="0" err="1">
                <a:effectLst/>
              </a:rPr>
              <a:t>Optimization</a:t>
            </a:r>
            <a:r>
              <a:rPr lang="fr-FR" dirty="0">
                <a:effectLst/>
              </a:rPr>
              <a:t> of Pure </a:t>
            </a:r>
            <a:r>
              <a:rPr lang="fr-FR" dirty="0" err="1">
                <a:effectLst/>
              </a:rPr>
              <a:t>Pursuit</a:t>
            </a:r>
            <a:r>
              <a:rPr lang="fr-FR" dirty="0">
                <a:effectLst/>
              </a:rPr>
              <a:t> Controller </a:t>
            </a:r>
            <a:r>
              <a:rPr lang="fr-FR" dirty="0" err="1">
                <a:effectLst/>
              </a:rPr>
              <a:t>based</a:t>
            </a:r>
            <a:r>
              <a:rPr lang="fr-FR" dirty="0">
                <a:effectLst/>
              </a:rPr>
              <a:t> on PID Controller and Low-</a:t>
            </a:r>
            <a:r>
              <a:rPr lang="fr-FR" dirty="0" err="1">
                <a:effectLst/>
              </a:rPr>
              <a:t>pass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Filter</a:t>
            </a:r>
            <a:r>
              <a:rPr lang="fr-FR" dirty="0">
                <a:effectLst/>
              </a:rPr>
              <a:t>. Dans </a:t>
            </a:r>
            <a:r>
              <a:rPr lang="fr-FR" i="1" dirty="0">
                <a:effectLst/>
              </a:rPr>
              <a:t>2018 21st International </a:t>
            </a:r>
            <a:r>
              <a:rPr lang="fr-FR" i="1" dirty="0" err="1">
                <a:effectLst/>
              </a:rPr>
              <a:t>Conference</a:t>
            </a:r>
            <a:r>
              <a:rPr lang="fr-FR" i="1" dirty="0">
                <a:effectLst/>
              </a:rPr>
              <a:t> on Intelligent Transportation </a:t>
            </a:r>
            <a:r>
              <a:rPr lang="fr-FR" i="1" dirty="0" err="1">
                <a:effectLst/>
              </a:rPr>
              <a:t>Systems</a:t>
            </a:r>
            <a:r>
              <a:rPr lang="fr-FR" i="1" dirty="0">
                <a:effectLst/>
              </a:rPr>
              <a:t> (ITSC)</a:t>
            </a:r>
            <a:r>
              <a:rPr lang="fr-FR" dirty="0">
                <a:effectLst/>
              </a:rPr>
              <a:t> (pp. 3294‑3299). Maui, HI : IEEE. </a:t>
            </a:r>
            <a:r>
              <a:rPr lang="fr-FR" dirty="0">
                <a:effectLst/>
                <a:hlinkClick r:id="rId3"/>
              </a:rPr>
              <a:t>https://doi.org/10.1109/ITSC.2018.8569416</a:t>
            </a:r>
            <a:endParaRPr lang="fr-FR" dirty="0">
              <a:effectLst/>
            </a:endParaRPr>
          </a:p>
          <a:p>
            <a:r>
              <a:rPr lang="fr-FR" dirty="0" err="1">
                <a:effectLst/>
              </a:rPr>
              <a:t>Corke</a:t>
            </a:r>
            <a:r>
              <a:rPr lang="fr-FR" dirty="0">
                <a:effectLst/>
              </a:rPr>
              <a:t>, P. (2017). </a:t>
            </a:r>
            <a:r>
              <a:rPr lang="fr-FR" i="1" dirty="0" err="1">
                <a:effectLst/>
              </a:rPr>
              <a:t>Robotics</a:t>
            </a:r>
            <a:r>
              <a:rPr lang="fr-FR" i="1" dirty="0">
                <a:effectLst/>
              </a:rPr>
              <a:t>, Vision and Control</a:t>
            </a:r>
            <a:r>
              <a:rPr lang="fr-FR" dirty="0">
                <a:effectLst/>
              </a:rPr>
              <a:t> (Vol. 118). Cham : Springer International </a:t>
            </a:r>
            <a:r>
              <a:rPr lang="fr-FR" dirty="0" err="1">
                <a:effectLst/>
              </a:rPr>
              <a:t>Publishing</a:t>
            </a:r>
            <a:r>
              <a:rPr lang="fr-FR" dirty="0">
                <a:effectLst/>
              </a:rPr>
              <a:t>. </a:t>
            </a:r>
            <a:r>
              <a:rPr lang="fr-FR" dirty="0">
                <a:effectLst/>
                <a:hlinkClick r:id="rId4"/>
              </a:rPr>
              <a:t>https://doi.org/10.1007/978-3-319-54413-7</a:t>
            </a:r>
            <a:endParaRPr lang="fr-FR" dirty="0">
              <a:effectLst/>
            </a:endParaRPr>
          </a:p>
          <a:p>
            <a:r>
              <a:rPr lang="fr-FR" dirty="0">
                <a:effectLst/>
              </a:rPr>
              <a:t>De Luca, A., </a:t>
            </a:r>
            <a:r>
              <a:rPr lang="fr-FR" dirty="0" err="1">
                <a:effectLst/>
              </a:rPr>
              <a:t>Oriolo</a:t>
            </a:r>
            <a:r>
              <a:rPr lang="fr-FR" dirty="0">
                <a:effectLst/>
              </a:rPr>
              <a:t>, G., &amp; Samson, C. (1998). Feedback control of a </a:t>
            </a:r>
            <a:r>
              <a:rPr lang="fr-FR" dirty="0" err="1">
                <a:effectLst/>
              </a:rPr>
              <a:t>nonholonomic</a:t>
            </a:r>
            <a:r>
              <a:rPr lang="fr-FR" dirty="0">
                <a:effectLst/>
              </a:rPr>
              <a:t> car-like robot. Dans J.-P. </a:t>
            </a:r>
            <a:r>
              <a:rPr lang="fr-FR" dirty="0" err="1">
                <a:effectLst/>
              </a:rPr>
              <a:t>Laumond</a:t>
            </a:r>
            <a:r>
              <a:rPr lang="fr-FR" dirty="0">
                <a:effectLst/>
              </a:rPr>
              <a:t> (Éd.), </a:t>
            </a:r>
            <a:r>
              <a:rPr lang="fr-FR" i="1" dirty="0">
                <a:effectLst/>
              </a:rPr>
              <a:t>Robot Motion Planning and Control</a:t>
            </a:r>
            <a:r>
              <a:rPr lang="fr-FR" dirty="0">
                <a:effectLst/>
              </a:rPr>
              <a:t> (Vol. 229, pp. 171‑253). Berlin, Heidelberg : Springer Berlin Heidelberg. </a:t>
            </a:r>
            <a:r>
              <a:rPr lang="fr-FR" dirty="0">
                <a:effectLst/>
                <a:hlinkClick r:id="rId5"/>
              </a:rPr>
              <a:t>https://doi.org/10.1007/BFb0036073</a:t>
            </a:r>
            <a:endParaRPr lang="fr-FR" dirty="0">
              <a:effectLst/>
            </a:endParaRPr>
          </a:p>
          <a:p>
            <a:r>
              <a:rPr lang="fr-FR" dirty="0" err="1">
                <a:effectLst/>
              </a:rPr>
              <a:t>Kabzan</a:t>
            </a:r>
            <a:r>
              <a:rPr lang="fr-FR" dirty="0">
                <a:effectLst/>
              </a:rPr>
              <a:t>, J., Valls, M. de la I., </a:t>
            </a:r>
            <a:r>
              <a:rPr lang="fr-FR" dirty="0" err="1">
                <a:effectLst/>
              </a:rPr>
              <a:t>Reijgwart</a:t>
            </a:r>
            <a:r>
              <a:rPr lang="fr-FR" dirty="0">
                <a:effectLst/>
              </a:rPr>
              <a:t>, V., </a:t>
            </a:r>
            <a:r>
              <a:rPr lang="fr-FR" dirty="0" err="1">
                <a:effectLst/>
              </a:rPr>
              <a:t>Hendrikx</a:t>
            </a:r>
            <a:r>
              <a:rPr lang="fr-FR" dirty="0">
                <a:effectLst/>
              </a:rPr>
              <a:t>, H. F. C., </a:t>
            </a:r>
            <a:r>
              <a:rPr lang="fr-FR" dirty="0" err="1">
                <a:effectLst/>
              </a:rPr>
              <a:t>Ehmke</a:t>
            </a:r>
            <a:r>
              <a:rPr lang="fr-FR" dirty="0">
                <a:effectLst/>
              </a:rPr>
              <a:t>, C., </a:t>
            </a:r>
            <a:r>
              <a:rPr lang="fr-FR" dirty="0" err="1">
                <a:effectLst/>
              </a:rPr>
              <a:t>Prajapat</a:t>
            </a:r>
            <a:r>
              <a:rPr lang="fr-FR" dirty="0">
                <a:effectLst/>
              </a:rPr>
              <a:t>, M., … </a:t>
            </a:r>
            <a:r>
              <a:rPr lang="fr-FR" dirty="0" err="1">
                <a:effectLst/>
              </a:rPr>
              <a:t>Siegwart</a:t>
            </a:r>
            <a:r>
              <a:rPr lang="fr-FR" dirty="0">
                <a:effectLst/>
              </a:rPr>
              <a:t>, R. (2019, 13 mai). AMZ </a:t>
            </a:r>
            <a:r>
              <a:rPr lang="fr-FR" dirty="0" err="1">
                <a:effectLst/>
              </a:rPr>
              <a:t>Driverless</a:t>
            </a:r>
            <a:r>
              <a:rPr lang="fr-FR" dirty="0">
                <a:effectLst/>
              </a:rPr>
              <a:t>: The Full </a:t>
            </a:r>
            <a:r>
              <a:rPr lang="fr-FR" dirty="0" err="1">
                <a:effectLst/>
              </a:rPr>
              <a:t>Autonomous</a:t>
            </a:r>
            <a:r>
              <a:rPr lang="fr-FR" dirty="0">
                <a:effectLst/>
              </a:rPr>
              <a:t> Racing System. </a:t>
            </a:r>
            <a:r>
              <a:rPr lang="fr-FR" dirty="0" err="1">
                <a:effectLst/>
              </a:rPr>
              <a:t>arXiv</a:t>
            </a:r>
            <a:r>
              <a:rPr lang="fr-FR" dirty="0">
                <a:effectLst/>
              </a:rPr>
              <a:t>. Repéré à </a:t>
            </a:r>
            <a:r>
              <a:rPr lang="fr-FR" dirty="0">
                <a:effectLst/>
                <a:hlinkClick r:id="rId6"/>
              </a:rPr>
              <a:t>http://arxiv.org/abs/1905.05150</a:t>
            </a:r>
            <a:endParaRPr lang="fr-FR" dirty="0">
              <a:effectLst/>
            </a:endParaRPr>
          </a:p>
          <a:p>
            <a:r>
              <a:rPr lang="fr-FR" dirty="0" err="1">
                <a:effectLst/>
              </a:rPr>
              <a:t>Paden</a:t>
            </a:r>
            <a:r>
              <a:rPr lang="fr-FR" dirty="0">
                <a:effectLst/>
              </a:rPr>
              <a:t>, B., Cap, M., Yong, S. Z., </a:t>
            </a:r>
            <a:r>
              <a:rPr lang="fr-FR" dirty="0" err="1">
                <a:effectLst/>
              </a:rPr>
              <a:t>Yershov</a:t>
            </a:r>
            <a:r>
              <a:rPr lang="fr-FR" dirty="0">
                <a:effectLst/>
              </a:rPr>
              <a:t>, D., &amp; </a:t>
            </a:r>
            <a:r>
              <a:rPr lang="fr-FR" dirty="0" err="1">
                <a:effectLst/>
              </a:rPr>
              <a:t>Frazzoli</a:t>
            </a:r>
            <a:r>
              <a:rPr lang="fr-FR" dirty="0">
                <a:effectLst/>
              </a:rPr>
              <a:t>, E. (2016, 25 avril). A Survey of Motion Planning and Control Techniques for Self-</a:t>
            </a:r>
            <a:r>
              <a:rPr lang="fr-FR" dirty="0" err="1">
                <a:effectLst/>
              </a:rPr>
              <a:t>driving</a:t>
            </a:r>
            <a:r>
              <a:rPr lang="fr-FR" dirty="0">
                <a:effectLst/>
              </a:rPr>
              <a:t> Urban </a:t>
            </a:r>
            <a:r>
              <a:rPr lang="fr-FR" dirty="0" err="1">
                <a:effectLst/>
              </a:rPr>
              <a:t>Vehicles</a:t>
            </a:r>
            <a:r>
              <a:rPr lang="fr-FR" dirty="0">
                <a:effectLst/>
              </a:rPr>
              <a:t>. </a:t>
            </a:r>
            <a:r>
              <a:rPr lang="fr-FR" dirty="0" err="1">
                <a:effectLst/>
              </a:rPr>
              <a:t>arXiv</a:t>
            </a:r>
            <a:r>
              <a:rPr lang="fr-FR" dirty="0">
                <a:effectLst/>
              </a:rPr>
              <a:t>. Repéré à </a:t>
            </a:r>
            <a:r>
              <a:rPr lang="fr-FR" dirty="0">
                <a:effectLst/>
                <a:hlinkClick r:id="rId7"/>
              </a:rPr>
              <a:t>http://arxiv.org/abs/1604.07446</a:t>
            </a:r>
            <a:endParaRPr lang="fr-FR" dirty="0">
              <a:effectLst/>
            </a:endParaRPr>
          </a:p>
          <a:p>
            <a:r>
              <a:rPr lang="fr-FR" dirty="0">
                <a:effectLst/>
              </a:rPr>
              <a:t>Rankin, A. L., Crane III, C. D., &amp; Armstrong II, D. G. (1998). </a:t>
            </a:r>
            <a:r>
              <a:rPr lang="fr-FR" dirty="0" err="1">
                <a:effectLst/>
              </a:rPr>
              <a:t>Evaluating</a:t>
            </a:r>
            <a:r>
              <a:rPr lang="fr-FR" dirty="0">
                <a:effectLst/>
              </a:rPr>
              <a:t> a PID, pure </a:t>
            </a:r>
            <a:r>
              <a:rPr lang="fr-FR" dirty="0" err="1">
                <a:effectLst/>
              </a:rPr>
              <a:t>pursuit</a:t>
            </a:r>
            <a:r>
              <a:rPr lang="fr-FR" dirty="0">
                <a:effectLst/>
              </a:rPr>
              <a:t>, and </a:t>
            </a:r>
            <a:r>
              <a:rPr lang="fr-FR" dirty="0" err="1">
                <a:effectLst/>
              </a:rPr>
              <a:t>weighted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steering</a:t>
            </a:r>
            <a:r>
              <a:rPr lang="fr-FR" dirty="0">
                <a:effectLst/>
              </a:rPr>
              <a:t> </a:t>
            </a:r>
            <a:r>
              <a:rPr lang="fr-FR" dirty="0" err="1">
                <a:effectLst/>
              </a:rPr>
              <a:t>controller</a:t>
            </a:r>
            <a:r>
              <a:rPr lang="fr-FR" dirty="0">
                <a:effectLst/>
              </a:rPr>
              <a:t> for an </a:t>
            </a:r>
            <a:r>
              <a:rPr lang="fr-FR" dirty="0" err="1">
                <a:effectLst/>
              </a:rPr>
              <a:t>autonomous</a:t>
            </a:r>
            <a:r>
              <a:rPr lang="fr-FR" dirty="0">
                <a:effectLst/>
              </a:rPr>
              <a:t> land </a:t>
            </a:r>
            <a:r>
              <a:rPr lang="fr-FR" dirty="0" err="1">
                <a:effectLst/>
              </a:rPr>
              <a:t>vehicle</a:t>
            </a:r>
            <a:r>
              <a:rPr lang="fr-FR" dirty="0">
                <a:effectLst/>
              </a:rPr>
              <a:t>. Dans D. W. Gage (Éd.), (pp. 1‑12). Communication présentée au Intelligent </a:t>
            </a:r>
            <a:r>
              <a:rPr lang="fr-FR" dirty="0" err="1">
                <a:effectLst/>
              </a:rPr>
              <a:t>Systems</a:t>
            </a:r>
            <a:r>
              <a:rPr lang="fr-FR" dirty="0">
                <a:effectLst/>
              </a:rPr>
              <a:t> &amp; Advanced </a:t>
            </a:r>
            <a:r>
              <a:rPr lang="fr-FR" dirty="0" err="1">
                <a:effectLst/>
              </a:rPr>
              <a:t>Manufacturing</a:t>
            </a:r>
            <a:r>
              <a:rPr lang="fr-FR" dirty="0">
                <a:effectLst/>
              </a:rPr>
              <a:t>, Pittsburgh, PA. </a:t>
            </a:r>
            <a:r>
              <a:rPr lang="fr-FR" dirty="0">
                <a:effectLst/>
                <a:hlinkClick r:id="rId8"/>
              </a:rPr>
              <a:t>https://doi.org/10.1117/12.299554</a:t>
            </a:r>
            <a:endParaRPr lang="fr-FR" dirty="0">
              <a:effectLst/>
            </a:endParaRPr>
          </a:p>
          <a:p>
            <a:r>
              <a:rPr lang="fr-FR" dirty="0" err="1">
                <a:effectLst/>
              </a:rPr>
              <a:t>Snider</a:t>
            </a:r>
            <a:r>
              <a:rPr lang="fr-FR" dirty="0">
                <a:effectLst/>
              </a:rPr>
              <a:t>, J. M. (2009). </a:t>
            </a:r>
            <a:r>
              <a:rPr lang="fr-FR" i="1" dirty="0" err="1">
                <a:effectLst/>
              </a:rPr>
              <a:t>Automatic</a:t>
            </a:r>
            <a:r>
              <a:rPr lang="fr-FR" i="1" dirty="0">
                <a:effectLst/>
              </a:rPr>
              <a:t> </a:t>
            </a:r>
            <a:r>
              <a:rPr lang="fr-FR" i="1" dirty="0" err="1">
                <a:effectLst/>
              </a:rPr>
              <a:t>Steering</a:t>
            </a:r>
            <a:r>
              <a:rPr lang="fr-FR" i="1" dirty="0">
                <a:effectLst/>
              </a:rPr>
              <a:t> Methods for </a:t>
            </a:r>
            <a:r>
              <a:rPr lang="fr-FR" i="1" dirty="0" err="1">
                <a:effectLst/>
              </a:rPr>
              <a:t>Autonomous</a:t>
            </a:r>
            <a:r>
              <a:rPr lang="fr-FR" i="1" dirty="0">
                <a:effectLst/>
              </a:rPr>
              <a:t> Automobile Path </a:t>
            </a:r>
            <a:r>
              <a:rPr lang="fr-FR" i="1" dirty="0" err="1">
                <a:effectLst/>
              </a:rPr>
              <a:t>Tracking</a:t>
            </a:r>
            <a:r>
              <a:rPr lang="fr-FR" dirty="0">
                <a:effectLst/>
              </a:rPr>
              <a:t>. </a:t>
            </a:r>
            <a:r>
              <a:rPr lang="fr-FR" dirty="0" err="1">
                <a:effectLst/>
              </a:rPr>
              <a:t>Robotics</a:t>
            </a:r>
            <a:r>
              <a:rPr lang="fr-FR" dirty="0">
                <a:effectLst/>
              </a:rPr>
              <a:t> Institute Carnegie Mellon </a:t>
            </a:r>
            <a:r>
              <a:rPr lang="fr-FR" dirty="0" err="1">
                <a:effectLst/>
              </a:rPr>
              <a:t>University</a:t>
            </a:r>
            <a:r>
              <a:rPr lang="fr-FR" dirty="0">
                <a:effectLst/>
              </a:rPr>
              <a:t> Pittsburgh, </a:t>
            </a:r>
            <a:r>
              <a:rPr lang="fr-FR" dirty="0" err="1">
                <a:effectLst/>
              </a:rPr>
              <a:t>Pennsylvania</a:t>
            </a:r>
            <a:r>
              <a:rPr lang="fr-FR" dirty="0">
                <a:effectLst/>
              </a:rPr>
              <a:t>.</a:t>
            </a:r>
          </a:p>
          <a:p>
            <a:r>
              <a:rPr lang="fr-FR" dirty="0" err="1">
                <a:effectLst/>
              </a:rPr>
              <a:t>Watzenig</a:t>
            </a:r>
            <a:r>
              <a:rPr lang="fr-FR" dirty="0">
                <a:effectLst/>
              </a:rPr>
              <a:t>, D., &amp; Horn, M. (</a:t>
            </a:r>
            <a:r>
              <a:rPr lang="fr-FR" dirty="0" err="1">
                <a:effectLst/>
              </a:rPr>
              <a:t>Éds</a:t>
            </a:r>
            <a:r>
              <a:rPr lang="fr-FR" dirty="0">
                <a:effectLst/>
              </a:rPr>
              <a:t>). (2017). </a:t>
            </a:r>
            <a:r>
              <a:rPr lang="fr-FR" i="1" dirty="0" err="1">
                <a:effectLst/>
              </a:rPr>
              <a:t>Automated</a:t>
            </a:r>
            <a:r>
              <a:rPr lang="fr-FR" i="1" dirty="0">
                <a:effectLst/>
              </a:rPr>
              <a:t> Driving: </a:t>
            </a:r>
            <a:r>
              <a:rPr lang="fr-FR" i="1" dirty="0" err="1">
                <a:effectLst/>
              </a:rPr>
              <a:t>Safer</a:t>
            </a:r>
            <a:r>
              <a:rPr lang="fr-FR" i="1" dirty="0">
                <a:effectLst/>
              </a:rPr>
              <a:t> and More Efficient Future Driving</a:t>
            </a:r>
            <a:r>
              <a:rPr lang="fr-FR" dirty="0">
                <a:effectLst/>
              </a:rPr>
              <a:t>. Cham : Springer International </a:t>
            </a:r>
            <a:r>
              <a:rPr lang="fr-FR" dirty="0" err="1">
                <a:effectLst/>
              </a:rPr>
              <a:t>Publishing</a:t>
            </a:r>
            <a:r>
              <a:rPr lang="fr-FR" dirty="0">
                <a:effectLst/>
              </a:rPr>
              <a:t>. </a:t>
            </a:r>
            <a:r>
              <a:rPr lang="fr-FR" dirty="0">
                <a:effectLst/>
                <a:hlinkClick r:id="rId9"/>
              </a:rPr>
              <a:t>https://doi.org/10.1007/978-3-319-31895-0</a:t>
            </a:r>
            <a:endParaRPr lang="fr-FR" dirty="0">
              <a:effectLst/>
            </a:endParaRPr>
          </a:p>
          <a:p>
            <a:r>
              <a:rPr lang="fr-FR" dirty="0">
                <a:effectLst/>
              </a:rPr>
              <a:t>Yu, J.-H. (s.d.). </a:t>
            </a:r>
            <a:r>
              <a:rPr lang="fr-FR" i="1" dirty="0">
                <a:effectLst/>
              </a:rPr>
              <a:t>IMPLEMENTATION OF PATH TRACKING ALGORITHMS AND TRAJECTORY OPTIMIZATION BASED ON THE EXTENDED KALMAN FILTER</a:t>
            </a:r>
            <a:r>
              <a:rPr lang="fr-FR" dirty="0">
                <a:effectLst/>
              </a:rPr>
              <a:t>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316B3C-596D-5EBC-E2A0-8F8949EAF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907D3D-447B-0AF7-FB21-081E4127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389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8DF3F-5FF9-7A19-2B5A-1B8ED226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1.1. Contexte : Formule ÉTS - voiture autonome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59AEF8-CB62-DB7F-F453-6CDF72703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1C6012-039C-30C4-BA9E-C37A6837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9" name="Image 8" descr="Une image contenant herbe, course automobile&#10;&#10;Description générée automatiquement">
            <a:extLst>
              <a:ext uri="{FF2B5EF4-FFF2-40B4-BE49-F238E27FC236}">
                <a16:creationId xmlns:a16="http://schemas.microsoft.com/office/drawing/2014/main" id="{313B4C6E-62AB-E274-0B90-2B5D0E860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5" y="1743525"/>
            <a:ext cx="5057659" cy="3370950"/>
          </a:xfrm>
          <a:prstGeom prst="rect">
            <a:avLst/>
          </a:prstGeom>
        </p:spPr>
      </p:pic>
      <p:pic>
        <p:nvPicPr>
          <p:cNvPr id="11" name="Image 10" descr="Une image contenant route, extérieur, rue, course automobile&#10;&#10;Description générée automatiquement">
            <a:extLst>
              <a:ext uri="{FF2B5EF4-FFF2-40B4-BE49-F238E27FC236}">
                <a16:creationId xmlns:a16="http://schemas.microsoft.com/office/drawing/2014/main" id="{4DA26C5D-D0E2-4E51-7204-CA8B8FE52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60" y="1743525"/>
            <a:ext cx="6000071" cy="337094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3415300-C1CB-4E97-26C5-2A77ECF8DC9B}"/>
              </a:ext>
            </a:extLst>
          </p:cNvPr>
          <p:cNvSpPr txBox="1"/>
          <p:nvPr/>
        </p:nvSpPr>
        <p:spPr>
          <a:xfrm>
            <a:off x="414068" y="5296619"/>
            <a:ext cx="5057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Formule ETS à Toronto Shoot-Out </a:t>
            </a:r>
          </a:p>
          <a:p>
            <a:r>
              <a:rPr lang="fr-FR" dirty="0"/>
              <a:t>Voiture vainqueur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018F98-06C0-D5F7-C148-8DAFA048F98C}"/>
              </a:ext>
            </a:extLst>
          </p:cNvPr>
          <p:cNvSpPr txBox="1"/>
          <p:nvPr/>
        </p:nvSpPr>
        <p:spPr>
          <a:xfrm>
            <a:off x="5723860" y="5253479"/>
            <a:ext cx="5057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Formule UAS Munich autonome </a:t>
            </a:r>
          </a:p>
          <a:p>
            <a:r>
              <a:rPr lang="fr-FR" dirty="0"/>
              <a:t>Épreuve de </a:t>
            </a:r>
            <a:r>
              <a:rPr lang="fr-FR" dirty="0" err="1"/>
              <a:t>Skidpad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288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05FD0-9301-99C1-3EEC-3734CE7F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1.2. Stratégie autonome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7EBB38-51D7-B5EE-EBE9-CE43580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624361-3FF5-ECD4-FD6F-FBFB2282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DE2470-238A-90B2-0666-41A38BD9F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87" y="1552353"/>
            <a:ext cx="9619825" cy="480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4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8F910-2F4A-C69D-6946-942E98A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1.3. Problématique : Schéma global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4CFD3E-060C-F43B-0A89-73D921EF0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16"/>
            <a:ext cx="10515600" cy="457144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On cherche à trouver une commande pour faire le suivie d’une trajectoire dans le cadre d’une voiture de course autour d’un circuit.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95F16FE-D0C5-295E-922C-9A10F7CE7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C5684B-C7BC-46B2-3176-79645A6D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476C9E-4FA6-1C05-7107-78EBB9FC9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07" y="2371060"/>
            <a:ext cx="9184986" cy="41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27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B6DD86-4FBD-4BC4-6808-FD1C350C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2. Présentation du modèle : bicycle model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4988986-1FD3-C8DD-774F-666ECF724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83" y="1690688"/>
            <a:ext cx="10189434" cy="4421184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BD002B-A4CA-B6ED-6D32-A941C168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3B1762-F553-EEC1-BEA0-11878993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6</a:t>
            </a:fld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ED4CC2E-E12A-F809-30AA-BBCD75DA71C2}"/>
              </a:ext>
            </a:extLst>
          </p:cNvPr>
          <p:cNvCxnSpPr>
            <a:cxnSpLocks/>
          </p:cNvCxnSpPr>
          <p:nvPr/>
        </p:nvCxnSpPr>
        <p:spPr>
          <a:xfrm>
            <a:off x="5234763" y="3168502"/>
            <a:ext cx="15062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32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50985-3905-7F64-C3AC-E2EA7857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2. Cinématique du bicycle model - Schéma </a:t>
            </a:r>
          </a:p>
        </p:txBody>
      </p:sp>
      <p:pic>
        <p:nvPicPr>
          <p:cNvPr id="7" name="Espace réservé du contenu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5353B88-2256-2897-0FA8-86FFBD580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51" y="1339702"/>
            <a:ext cx="8507298" cy="501664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2E69F9-67B4-D82E-B9FF-0394DE12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EBA317-7336-6C2F-ECE9-C7683CA1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5920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0415D-507F-FFCF-6AB9-28BD2157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2. Cinématique du bicycle model – Équations 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4D15DBB-404D-7BA1-8911-C1146EE35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25" y="1560637"/>
            <a:ext cx="9305260" cy="1365126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D25282-CB57-240A-7F2C-0F65FD20E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8B1708-05CB-4BB2-6F5C-F0C9E1B8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8BA8F5-F122-FBED-76E6-1998D429967D}"/>
              </a:ext>
            </a:extLst>
          </p:cNvPr>
          <p:cNvSpPr txBox="1"/>
          <p:nvPr/>
        </p:nvSpPr>
        <p:spPr>
          <a:xfrm>
            <a:off x="10212571" y="2012367"/>
            <a:ext cx="19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Pas linéaire !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CC9CA7B-2095-3C90-686D-AE9771BE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07" y="4266377"/>
            <a:ext cx="4481848" cy="103098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D1DF2C7-5843-B644-8A7C-7A9943F2E34B}"/>
              </a:ext>
            </a:extLst>
          </p:cNvPr>
          <p:cNvSpPr txBox="1"/>
          <p:nvPr/>
        </p:nvSpPr>
        <p:spPr>
          <a:xfrm>
            <a:off x="696207" y="3984750"/>
            <a:ext cx="177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Petit angle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3C6CCF9-F852-A9FF-9880-AB9C6FBB712E}"/>
              </a:ext>
            </a:extLst>
          </p:cNvPr>
          <p:cNvSpPr txBox="1"/>
          <p:nvPr/>
        </p:nvSpPr>
        <p:spPr>
          <a:xfrm>
            <a:off x="1477038" y="5463863"/>
            <a:ext cx="19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Pas linéaire !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9BA00E6-6C3C-9707-9CFE-1A2AB0CF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44" y="3943052"/>
            <a:ext cx="5377168" cy="162995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F68A5C2-11A6-7586-8F83-409FF29D0A10}"/>
              </a:ext>
            </a:extLst>
          </p:cNvPr>
          <p:cNvSpPr txBox="1"/>
          <p:nvPr/>
        </p:nvSpPr>
        <p:spPr>
          <a:xfrm>
            <a:off x="8466172" y="5893569"/>
            <a:ext cx="197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Linéaire !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F03CEE-EA81-A493-0861-D9D0D522ADC2}"/>
              </a:ext>
            </a:extLst>
          </p:cNvPr>
          <p:cNvSpPr txBox="1"/>
          <p:nvPr/>
        </p:nvSpPr>
        <p:spPr>
          <a:xfrm>
            <a:off x="6298925" y="3919146"/>
            <a:ext cx="3144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limité ordre 1</a:t>
            </a:r>
          </a:p>
          <a:p>
            <a:r>
              <a:rPr lang="fr-FR" dirty="0"/>
              <a:t>Passage en z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6AE4806-652F-8385-3C1F-4A3EE1D48625}"/>
              </a:ext>
            </a:extLst>
          </p:cNvPr>
          <p:cNvCxnSpPr>
            <a:cxnSpLocks/>
          </p:cNvCxnSpPr>
          <p:nvPr/>
        </p:nvCxnSpPr>
        <p:spPr>
          <a:xfrm>
            <a:off x="4348716" y="3207390"/>
            <a:ext cx="0" cy="9138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E1BF669-3A3D-3E77-B86E-36B3C7E4E67A}"/>
              </a:ext>
            </a:extLst>
          </p:cNvPr>
          <p:cNvCxnSpPr>
            <a:cxnSpLocks/>
          </p:cNvCxnSpPr>
          <p:nvPr/>
        </p:nvCxnSpPr>
        <p:spPr>
          <a:xfrm>
            <a:off x="5355717" y="4565477"/>
            <a:ext cx="7402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37D9588-1945-9142-25D6-14FAB47CFDBD}"/>
              </a:ext>
            </a:extLst>
          </p:cNvPr>
          <p:cNvSpPr/>
          <p:nvPr/>
        </p:nvSpPr>
        <p:spPr>
          <a:xfrm>
            <a:off x="6298925" y="3429000"/>
            <a:ext cx="5641437" cy="29262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A1E0C-ED99-939D-8329-8C11B28CFB63}"/>
              </a:ext>
            </a:extLst>
          </p:cNvPr>
          <p:cNvSpPr/>
          <p:nvPr/>
        </p:nvSpPr>
        <p:spPr>
          <a:xfrm>
            <a:off x="6279872" y="2988084"/>
            <a:ext cx="5681148" cy="4278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725784F-483D-290B-1781-CF8786E0603C}"/>
              </a:ext>
            </a:extLst>
          </p:cNvPr>
          <p:cNvSpPr txBox="1"/>
          <p:nvPr/>
        </p:nvSpPr>
        <p:spPr>
          <a:xfrm>
            <a:off x="6475503" y="2951893"/>
            <a:ext cx="528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Modèle de la voiture</a:t>
            </a:r>
          </a:p>
        </p:txBody>
      </p:sp>
    </p:spTree>
    <p:extLst>
      <p:ext uri="{BB962C8B-B14F-4D97-AF65-F5344CB8AC3E}">
        <p14:creationId xmlns:p14="http://schemas.microsoft.com/office/powerpoint/2010/main" val="188084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614420-6354-285E-2D8B-69F2DD7F2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Cinématique du bicycle model - Jacobien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08B390-83BD-A689-615C-5D2720D72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Léon JUBIN-HUERNE - SYS802 : Commandes avancées - Automne 2022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DC78FA-05BD-8E63-869C-EE45AA0E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C155-49C8-47EA-A502-61F5AF77B6A7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185E94-E136-AB14-FF40-04A9E97F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5502"/>
            <a:ext cx="10388261" cy="44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436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1275</Words>
  <Application>Microsoft Office PowerPoint</Application>
  <PresentationFormat>Grand écran</PresentationFormat>
  <Paragraphs>146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Cambria</vt:lpstr>
      <vt:lpstr>Thème Office</vt:lpstr>
      <vt:lpstr>Présentation mi-projet : Contrôle de la trajectoire d’une voiture de course</vt:lpstr>
      <vt:lpstr>Sommaire</vt:lpstr>
      <vt:lpstr>1.1. Contexte : Formule ÉTS - voiture autonome</vt:lpstr>
      <vt:lpstr>1.2. Stratégie autonome</vt:lpstr>
      <vt:lpstr>1.3. Problématique : Schéma global</vt:lpstr>
      <vt:lpstr>2. Présentation du modèle : bicycle model</vt:lpstr>
      <vt:lpstr>2. Cinématique du bicycle model - Schéma </vt:lpstr>
      <vt:lpstr>2. Cinématique du bicycle model – Équations </vt:lpstr>
      <vt:lpstr>Cinématique du bicycle model - Jacobien</vt:lpstr>
      <vt:lpstr>2. Dynamique du bicycle model - Équations</vt:lpstr>
      <vt:lpstr>3.1. Méthode géométrique : Pure Pursuite - Schéma</vt:lpstr>
      <vt:lpstr>3.1. Méthode géométrique : Pure Pursuite - Équations</vt:lpstr>
      <vt:lpstr>3.2 Méthode boîte noire : PID - Schéma</vt:lpstr>
      <vt:lpstr>3.2 Méthode boîte noire : PID - Équations</vt:lpstr>
      <vt:lpstr>Schéma – bloc : régulation ou asservissement ?</vt:lpstr>
      <vt:lpstr>Schéma – bloc : Pure Pursuite / PID</vt:lpstr>
      <vt:lpstr>Simulation Matlab : Simulink Pure Pursuite</vt:lpstr>
      <vt:lpstr>Simulation Matlab : Résultats globaux</vt:lpstr>
      <vt:lpstr>Simulation Matlab : Résultats détaillés</vt:lpstr>
      <vt:lpstr>Simulation Matlab : Simulink PID</vt:lpstr>
      <vt:lpstr>Conclusion</vt:lpstr>
      <vt:lpstr>Merci pour votre attention !</vt:lpstr>
      <vt:lpstr>Références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Présentation: Contrôle de la trajectoire d’une voiture de course</dc:title>
  <dc:creator>Léon JUBIN</dc:creator>
  <cp:lastModifiedBy>Léon JUBIN</cp:lastModifiedBy>
  <cp:revision>2</cp:revision>
  <dcterms:created xsi:type="dcterms:W3CDTF">2022-11-01T04:38:43Z</dcterms:created>
  <dcterms:modified xsi:type="dcterms:W3CDTF">2022-11-01T18:09:52Z</dcterms:modified>
</cp:coreProperties>
</file>